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3" r:id="rId4"/>
  </p:sldMasterIdLst>
  <p:notesMasterIdLst>
    <p:notesMasterId r:id="rId25"/>
  </p:notesMasterIdLst>
  <p:handoutMasterIdLst>
    <p:handoutMasterId r:id="rId26"/>
  </p:handoutMasterIdLst>
  <p:sldIdLst>
    <p:sldId id="276" r:id="rId5"/>
    <p:sldId id="257" r:id="rId6"/>
    <p:sldId id="279" r:id="rId7"/>
    <p:sldId id="256" r:id="rId8"/>
    <p:sldId id="281" r:id="rId9"/>
    <p:sldId id="283" r:id="rId10"/>
    <p:sldId id="293" r:id="rId11"/>
    <p:sldId id="294" r:id="rId12"/>
    <p:sldId id="295" r:id="rId13"/>
    <p:sldId id="296" r:id="rId14"/>
    <p:sldId id="297" r:id="rId15"/>
    <p:sldId id="299" r:id="rId16"/>
    <p:sldId id="262" r:id="rId17"/>
    <p:sldId id="300" r:id="rId18"/>
    <p:sldId id="301" r:id="rId19"/>
    <p:sldId id="302" r:id="rId20"/>
    <p:sldId id="303" r:id="rId21"/>
    <p:sldId id="304" r:id="rId22"/>
    <p:sldId id="305" r:id="rId23"/>
    <p:sldId id="2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6327" autoAdjust="0"/>
  </p:normalViewPr>
  <p:slideViewPr>
    <p:cSldViewPr snapToGrid="0">
      <p:cViewPr>
        <p:scale>
          <a:sx n="66" d="100"/>
          <a:sy n="66" d="100"/>
        </p:scale>
        <p:origin x="1330" y="322"/>
      </p:cViewPr>
      <p:guideLst>
        <p:guide orient="horz" pos="2928"/>
        <p:guide pos="3840"/>
      </p:guideLst>
    </p:cSldViewPr>
  </p:slideViewPr>
  <p:outlineViewPr>
    <p:cViewPr>
      <p:scale>
        <a:sx n="33" d="100"/>
        <a:sy n="33" d="100"/>
      </p:scale>
      <p:origin x="0" y="-5184"/>
    </p:cViewPr>
  </p:outlineViewPr>
  <p:notesTextViewPr>
    <p:cViewPr>
      <p:scale>
        <a:sx n="1" d="1"/>
        <a:sy n="1" d="1"/>
      </p:scale>
      <p:origin x="0" y="0"/>
    </p:cViewPr>
  </p:notesTextViewPr>
  <p:sorterViewPr>
    <p:cViewPr>
      <p:scale>
        <a:sx n="100" d="100"/>
        <a:sy n="100" d="100"/>
      </p:scale>
      <p:origin x="0" y="-5933"/>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68A188-91E3-4091-B70E-E1E6D807C522}" type="datetimeFigureOut">
              <a:rPr lang="en-US" smtClean="0"/>
              <a:t>1/20/2025</a:t>
            </a:fld>
            <a:endParaRPr lang="en-US" dirty="0"/>
          </a:p>
        </p:txBody>
      </p:sp>
      <p:sp>
        <p:nvSpPr>
          <p:cNvPr id="4" name="Footer Placeholder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EE72E-E5A5-44ED-A736-DB8D8EE9B4C6}" type="slidenum">
              <a:rPr lang="en-US" smtClean="0"/>
              <a:t>‹#›</a:t>
            </a:fld>
            <a:endParaRPr lang="en-US" dirty="0"/>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02412-B176-4E06-823F-C66FEB3E21FB}" type="datetimeFigureOut">
              <a:rPr lang="en-US" smtClean="0"/>
              <a:t>1/20/2025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2FC2-A162-47B3-989B-571A62414964}" type="slidenum">
              <a:rPr lang="en-US" smtClean="0"/>
              <a:t>‹#›</a:t>
            </a:fld>
            <a:endParaRPr lang="en-US" dirty="0"/>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a:t>
            </a:fld>
            <a:endParaRPr lang="en-US" dirty="0"/>
          </a:p>
        </p:txBody>
      </p:sp>
    </p:spTree>
    <p:extLst>
      <p:ext uri="{BB962C8B-B14F-4D97-AF65-F5344CB8AC3E}">
        <p14:creationId xmlns:p14="http://schemas.microsoft.com/office/powerpoint/2010/main" val="3630900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10</a:t>
            </a:fld>
            <a:endParaRPr lang="en-US" dirty="0"/>
          </a:p>
        </p:txBody>
      </p:sp>
    </p:spTree>
    <p:extLst>
      <p:ext uri="{BB962C8B-B14F-4D97-AF65-F5344CB8AC3E}">
        <p14:creationId xmlns:p14="http://schemas.microsoft.com/office/powerpoint/2010/main" val="1359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11</a:t>
            </a:fld>
            <a:endParaRPr lang="en-US" dirty="0"/>
          </a:p>
        </p:txBody>
      </p:sp>
    </p:spTree>
    <p:extLst>
      <p:ext uri="{BB962C8B-B14F-4D97-AF65-F5344CB8AC3E}">
        <p14:creationId xmlns:p14="http://schemas.microsoft.com/office/powerpoint/2010/main" val="191688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13</a:t>
            </a:fld>
            <a:endParaRPr lang="en-US" dirty="0"/>
          </a:p>
        </p:txBody>
      </p:sp>
    </p:spTree>
    <p:extLst>
      <p:ext uri="{BB962C8B-B14F-4D97-AF65-F5344CB8AC3E}">
        <p14:creationId xmlns:p14="http://schemas.microsoft.com/office/powerpoint/2010/main" val="3700143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20</a:t>
            </a:fld>
            <a:endParaRPr lang="en-US" dirty="0"/>
          </a:p>
        </p:txBody>
      </p:sp>
    </p:spTree>
    <p:extLst>
      <p:ext uri="{BB962C8B-B14F-4D97-AF65-F5344CB8AC3E}">
        <p14:creationId xmlns:p14="http://schemas.microsoft.com/office/powerpoint/2010/main" val="524091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2</a:t>
            </a:fld>
            <a:endParaRPr lang="en-US" dirty="0"/>
          </a:p>
        </p:txBody>
      </p:sp>
    </p:spTree>
    <p:extLst>
      <p:ext uri="{BB962C8B-B14F-4D97-AF65-F5344CB8AC3E}">
        <p14:creationId xmlns:p14="http://schemas.microsoft.com/office/powerpoint/2010/main" val="4188800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3</a:t>
            </a:fld>
            <a:endParaRPr lang="en-US" dirty="0"/>
          </a:p>
        </p:txBody>
      </p:sp>
    </p:spTree>
    <p:extLst>
      <p:ext uri="{BB962C8B-B14F-4D97-AF65-F5344CB8AC3E}">
        <p14:creationId xmlns:p14="http://schemas.microsoft.com/office/powerpoint/2010/main" val="1237667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4</a:t>
            </a:fld>
            <a:endParaRPr lang="en-US" dirty="0"/>
          </a:p>
        </p:txBody>
      </p:sp>
    </p:spTree>
    <p:extLst>
      <p:ext uri="{BB962C8B-B14F-4D97-AF65-F5344CB8AC3E}">
        <p14:creationId xmlns:p14="http://schemas.microsoft.com/office/powerpoint/2010/main" val="423046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5</a:t>
            </a:fld>
            <a:endParaRPr lang="en-US" dirty="0"/>
          </a:p>
        </p:txBody>
      </p:sp>
    </p:spTree>
    <p:extLst>
      <p:ext uri="{BB962C8B-B14F-4D97-AF65-F5344CB8AC3E}">
        <p14:creationId xmlns:p14="http://schemas.microsoft.com/office/powerpoint/2010/main" val="2284856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6</a:t>
            </a:fld>
            <a:endParaRPr lang="en-US" dirty="0"/>
          </a:p>
        </p:txBody>
      </p:sp>
    </p:spTree>
    <p:extLst>
      <p:ext uri="{BB962C8B-B14F-4D97-AF65-F5344CB8AC3E}">
        <p14:creationId xmlns:p14="http://schemas.microsoft.com/office/powerpoint/2010/main" val="117157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7</a:t>
            </a:fld>
            <a:endParaRPr lang="en-US" dirty="0"/>
          </a:p>
        </p:txBody>
      </p:sp>
    </p:spTree>
    <p:extLst>
      <p:ext uri="{BB962C8B-B14F-4D97-AF65-F5344CB8AC3E}">
        <p14:creationId xmlns:p14="http://schemas.microsoft.com/office/powerpoint/2010/main" val="410359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8</a:t>
            </a:fld>
            <a:endParaRPr lang="en-US" dirty="0"/>
          </a:p>
        </p:txBody>
      </p:sp>
    </p:spTree>
    <p:extLst>
      <p:ext uri="{BB962C8B-B14F-4D97-AF65-F5344CB8AC3E}">
        <p14:creationId xmlns:p14="http://schemas.microsoft.com/office/powerpoint/2010/main" val="87957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9</a:t>
            </a:fld>
            <a:endParaRPr lang="en-US" dirty="0"/>
          </a:p>
        </p:txBody>
      </p:sp>
    </p:spTree>
    <p:extLst>
      <p:ext uri="{BB962C8B-B14F-4D97-AF65-F5344CB8AC3E}">
        <p14:creationId xmlns:p14="http://schemas.microsoft.com/office/powerpoint/2010/main" val="2969247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6276193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8635711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41071377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hasCustomPrompt="1"/>
          </p:nvPr>
        </p:nvSpPr>
        <p:spPr>
          <a:xfrm>
            <a:off x="2197100" y="1079500"/>
            <a:ext cx="7797799" cy="2543594"/>
          </a:xfrm>
        </p:spPr>
        <p:txBody>
          <a:bodyPr anchor="b">
            <a:normAutofit/>
          </a:bodyPr>
          <a:lstStyle>
            <a:lvl1pPr algn="ctr">
              <a:defRPr sz="2800"/>
            </a:lvl1pPr>
          </a:lstStyle>
          <a:p>
            <a:r>
              <a:rPr lang="en-US" dirty="0"/>
              <a:t>Click to add title</a:t>
            </a:r>
          </a:p>
        </p:txBody>
      </p:sp>
      <p:grpSp>
        <p:nvGrpSpPr>
          <p:cNvPr id="7" name="Group 6">
            <a:extLst>
              <a:ext uri="{FF2B5EF4-FFF2-40B4-BE49-F238E27FC236}">
                <a16:creationId xmlns:a16="http://schemas.microsoft.com/office/drawing/2014/main" id="{A8224D70-2CA9-3DC4-F002-EC470A48EB82}"/>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8" name="Freeform: Shape 15">
              <a:extLst>
                <a:ext uri="{FF2B5EF4-FFF2-40B4-BE49-F238E27FC236}">
                  <a16:creationId xmlns:a16="http://schemas.microsoft.com/office/drawing/2014/main" id="{C0B1F33F-4201-2B4E-E8EC-1D07263083EB}"/>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ED5B178-0506-30BE-93BB-73C02006B988}"/>
                </a:ext>
              </a:extLst>
            </p:cNvPr>
            <p:cNvGrpSpPr/>
            <p:nvPr/>
          </p:nvGrpSpPr>
          <p:grpSpPr>
            <a:xfrm rot="2700000" flipH="1">
              <a:off x="10112436" y="4359902"/>
              <a:ext cx="571820" cy="1620000"/>
              <a:chOff x="8482785" y="4330454"/>
              <a:chExt cx="571820" cy="1620000"/>
            </a:xfrm>
          </p:grpSpPr>
          <p:sp>
            <p:nvSpPr>
              <p:cNvPr id="10" name="Freeform: Shape 17">
                <a:extLst>
                  <a:ext uri="{FF2B5EF4-FFF2-40B4-BE49-F238E27FC236}">
                    <a16:creationId xmlns:a16="http://schemas.microsoft.com/office/drawing/2014/main" id="{B3F854F0-E9B7-2C32-CA3C-FA9719440768}"/>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E8224CDA-DD93-0DF6-7DD9-8328D1606037}"/>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 name="Straight Connector 11">
            <a:extLst>
              <a:ext uri="{FF2B5EF4-FFF2-40B4-BE49-F238E27FC236}">
                <a16:creationId xmlns:a16="http://schemas.microsoft.com/office/drawing/2014/main" id="{A3FA5F65-B2C5-BB65-83E3-F195EEE49001}"/>
              </a:ext>
              <a:ext uri="{C183D7F6-B498-43B3-948B-1728B52AA6E4}">
                <adec:decorative xmlns:adec="http://schemas.microsoft.com/office/drawing/2017/decorative" val="1"/>
              </a:ext>
            </a:extLst>
          </p:cNvPr>
          <p:cNvCxnSpPr>
            <a:cxnSpLocks/>
          </p:cNvCxnSpPr>
          <p:nvPr userDrawn="1"/>
        </p:nvCxnSpPr>
        <p:spPr>
          <a:xfrm>
            <a:off x="5826000" y="409908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72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0C1D561-971B-43DB-A5A7-63A887A0CA6B}"/>
              </a:ext>
            </a:extLst>
          </p:cNvPr>
          <p:cNvSpPr>
            <a:spLocks noGrp="1"/>
          </p:cNvSpPr>
          <p:nvPr>
            <p:ph type="title" hasCustomPrompt="1"/>
          </p:nvPr>
        </p:nvSpPr>
        <p:spPr>
          <a:xfrm>
            <a:off x="565150" y="548640"/>
            <a:ext cx="5486400" cy="1371600"/>
          </a:xfrm>
        </p:spPr>
        <p:txBody>
          <a:bodyPr anchor="b" anchorCtr="0">
            <a:noAutofit/>
          </a:bodyPr>
          <a:lstStyle>
            <a:lvl1pPr algn="ctr">
              <a:defRPr/>
            </a:lvl1pPr>
          </a:lstStyle>
          <a:p>
            <a:pPr algn="ctr"/>
            <a:r>
              <a:rPr lang="en-US" dirty="0"/>
              <a:t>Click to add title</a:t>
            </a:r>
          </a:p>
        </p:txBody>
      </p:sp>
      <p:cxnSp>
        <p:nvCxnSpPr>
          <p:cNvPr id="9" name="Straight Connector 8">
            <a:extLst>
              <a:ext uri="{FF2B5EF4-FFF2-40B4-BE49-F238E27FC236}">
                <a16:creationId xmlns:a16="http://schemas.microsoft.com/office/drawing/2014/main" id="{8CACFD68-412E-48B4-B9EB-FEDC20A81354}"/>
              </a:ext>
              <a:ext uri="{C183D7F6-B498-43B3-948B-1728B52AA6E4}">
                <adec:decorative xmlns:adec="http://schemas.microsoft.com/office/drawing/2017/decorative" val="1"/>
              </a:ext>
            </a:extLst>
          </p:cNvPr>
          <p:cNvCxnSpPr>
            <a:cxnSpLocks/>
          </p:cNvCxnSpPr>
          <p:nvPr userDrawn="1"/>
        </p:nvCxnSpPr>
        <p:spPr>
          <a:xfrm>
            <a:off x="3023391"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F0731E0-58E0-4382-ADA7-A9C6DE2E7E36}"/>
              </a:ext>
            </a:extLst>
          </p:cNvPr>
          <p:cNvSpPr>
            <a:spLocks noGrp="1"/>
          </p:cNvSpPr>
          <p:nvPr>
            <p:ph idx="1" hasCustomPrompt="1"/>
          </p:nvPr>
        </p:nvSpPr>
        <p:spPr>
          <a:xfrm>
            <a:off x="565149" y="2759076"/>
            <a:ext cx="5486399" cy="3009899"/>
          </a:xfrm>
        </p:spPr>
        <p:txBody>
          <a:bodyPr>
            <a:noAutofit/>
          </a:bodyPr>
          <a:lstStyle>
            <a:lvl1pPr>
              <a:lnSpc>
                <a:spcPct val="100000"/>
              </a:lnSpc>
              <a:spcBef>
                <a:spcPts val="1000"/>
              </a:spcBef>
              <a:defRPr sz="1800"/>
            </a:lvl1pPr>
            <a:lvl2pPr>
              <a:lnSpc>
                <a:spcPct val="100000"/>
              </a:lnSpc>
              <a:spcBef>
                <a:spcPts val="1000"/>
              </a:spcBef>
              <a:defRPr sz="1800"/>
            </a:lvl2pPr>
            <a:lvl3pPr>
              <a:lnSpc>
                <a:spcPct val="100000"/>
              </a:lnSpc>
              <a:spcBef>
                <a:spcPts val="1000"/>
              </a:spcBef>
              <a:defRPr sz="1600"/>
            </a:lvl3pPr>
            <a:lvl4pPr>
              <a:lnSpc>
                <a:spcPct val="100000"/>
              </a:lnSpc>
              <a:spcBef>
                <a:spcPts val="1000"/>
              </a:spcBef>
              <a:defRPr sz="1800"/>
            </a:lvl4pPr>
            <a:lvl5pPr>
              <a:lnSpc>
                <a:spcPct val="100000"/>
              </a:lnSpc>
              <a:spcBef>
                <a:spcPts val="1000"/>
              </a:spcBef>
              <a:defRPr sz="1800"/>
            </a:lvl5pPr>
            <a:lvl6pPr>
              <a:lnSpc>
                <a:spcPct val="100000"/>
              </a:lnSpc>
              <a:spcBef>
                <a:spcPts val="1000"/>
              </a:spcBef>
              <a:buClr>
                <a:schemeClr val="accent5"/>
              </a:buClr>
              <a:defRPr sz="1600"/>
            </a:lvl6pPr>
            <a:lvl7pPr>
              <a:buClr>
                <a:schemeClr val="accent5"/>
              </a:buClr>
              <a:defRPr/>
            </a:lvl7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5"/>
            <a:endParaRPr lang="en-US" dirty="0"/>
          </a:p>
          <a:p>
            <a:pPr lvl="2"/>
            <a:endParaRPr lang="en-US" dirty="0"/>
          </a:p>
        </p:txBody>
      </p:sp>
      <p:sp>
        <p:nvSpPr>
          <p:cNvPr id="11" name="Date Placeholder 3">
            <a:extLst>
              <a:ext uri="{FF2B5EF4-FFF2-40B4-BE49-F238E27FC236}">
                <a16:creationId xmlns:a16="http://schemas.microsoft.com/office/drawing/2014/main" id="{23D67752-1F0B-4C84-BBA7-A57E2793D918}"/>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2" name="Rectangle 11">
            <a:extLst>
              <a:ext uri="{FF2B5EF4-FFF2-40B4-BE49-F238E27FC236}">
                <a16:creationId xmlns:a16="http://schemas.microsoft.com/office/drawing/2014/main" id="{FA4033A0-8E66-4ABA-9E27-744642AA948F}"/>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15" name="Footer Placeholder 4">
            <a:extLst>
              <a:ext uri="{FF2B5EF4-FFF2-40B4-BE49-F238E27FC236}">
                <a16:creationId xmlns:a16="http://schemas.microsoft.com/office/drawing/2014/main" id="{E8E05746-2784-43CF-84F7-0175BD650240}"/>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6" name="Slide Number Placeholder 5">
            <a:extLst>
              <a:ext uri="{FF2B5EF4-FFF2-40B4-BE49-F238E27FC236}">
                <a16:creationId xmlns:a16="http://schemas.microsoft.com/office/drawing/2014/main" id="{BB851CC3-3ED8-49E8-B8AC-6D79B036F30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grpSp>
        <p:nvGrpSpPr>
          <p:cNvPr id="2" name="Group 1">
            <a:extLst>
              <a:ext uri="{FF2B5EF4-FFF2-40B4-BE49-F238E27FC236}">
                <a16:creationId xmlns:a16="http://schemas.microsoft.com/office/drawing/2014/main" id="{F6F0BC49-315A-CF7A-E741-A8688AF53E66}"/>
              </a:ext>
            </a:extLst>
          </p:cNvPr>
          <p:cNvGrpSpPr/>
          <p:nvPr userDrawn="1"/>
        </p:nvGrpSpPr>
        <p:grpSpPr>
          <a:xfrm>
            <a:off x="9728046" y="831278"/>
            <a:ext cx="1623711" cy="630920"/>
            <a:chOff x="9588346" y="4824892"/>
            <a:chExt cx="1623711" cy="630920"/>
          </a:xfrm>
        </p:grpSpPr>
        <p:sp>
          <p:nvSpPr>
            <p:cNvPr id="3" name="Freeform: Shape 15">
              <a:extLst>
                <a:ext uri="{FF2B5EF4-FFF2-40B4-BE49-F238E27FC236}">
                  <a16:creationId xmlns:a16="http://schemas.microsoft.com/office/drawing/2014/main" id="{3FCB73E1-B061-C75F-AB29-C27CA95E57A9}"/>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94A16F89-984C-DEA8-C894-E819A7646610}"/>
                </a:ext>
              </a:extLst>
            </p:cNvPr>
            <p:cNvGrpSpPr/>
            <p:nvPr/>
          </p:nvGrpSpPr>
          <p:grpSpPr>
            <a:xfrm rot="2700000" flipH="1">
              <a:off x="10112436" y="4359902"/>
              <a:ext cx="571820" cy="1620000"/>
              <a:chOff x="8482785" y="4330454"/>
              <a:chExt cx="571820" cy="1620000"/>
            </a:xfrm>
          </p:grpSpPr>
          <p:sp>
            <p:nvSpPr>
              <p:cNvPr id="5" name="Freeform: Shape 17">
                <a:extLst>
                  <a:ext uri="{FF2B5EF4-FFF2-40B4-BE49-F238E27FC236}">
                    <a16:creationId xmlns:a16="http://schemas.microsoft.com/office/drawing/2014/main" id="{0971E16B-8BBF-40B5-5862-FAAADBF530A0}"/>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C1D464A1-0F6B-3CEE-8719-573F89E87B36}"/>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37773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D0C49A9B-EBDE-4047-884B-0860623D6391}"/>
              </a:ext>
            </a:extLst>
          </p:cNvPr>
          <p:cNvSpPr>
            <a:spLocks noGrp="1"/>
          </p:cNvSpPr>
          <p:nvPr>
            <p:ph type="ctrTitle" hasCustomPrompt="1"/>
          </p:nvPr>
        </p:nvSpPr>
        <p:spPr>
          <a:xfrm>
            <a:off x="1085851" y="2165174"/>
            <a:ext cx="6118224" cy="1554480"/>
          </a:xfrm>
        </p:spPr>
        <p:txBody>
          <a:bodyPr anchor="b">
            <a:noAutofit/>
          </a:bodyPr>
          <a:lstStyle>
            <a:lvl1pPr algn="ctr">
              <a:defRPr/>
            </a:lvl1pPr>
          </a:lstStyle>
          <a:p>
            <a:r>
              <a:rPr lang="en-US" dirty="0"/>
              <a:t>Click to add title</a:t>
            </a:r>
          </a:p>
        </p:txBody>
      </p:sp>
      <p:sp>
        <p:nvSpPr>
          <p:cNvPr id="35" name="Picture Placeholder 31">
            <a:extLst>
              <a:ext uri="{FF2B5EF4-FFF2-40B4-BE49-F238E27FC236}">
                <a16:creationId xmlns:a16="http://schemas.microsoft.com/office/drawing/2014/main" id="{99CD77F7-3095-4517-B300-DE93875DE53E}"/>
              </a:ext>
            </a:extLst>
          </p:cNvPr>
          <p:cNvSpPr>
            <a:spLocks noGrp="1"/>
          </p:cNvSpPr>
          <p:nvPr>
            <p:ph type="pic" sz="quarter" idx="13" hasCustomPrompt="1"/>
          </p:nvPr>
        </p:nvSpPr>
        <p:spPr>
          <a:xfrm>
            <a:off x="8329613" y="0"/>
            <a:ext cx="3862387" cy="2286000"/>
          </a:xfrm>
        </p:spPr>
        <p:txBody>
          <a:bodyPr>
            <a:normAutofit/>
          </a:bodyPr>
          <a:lstStyle>
            <a:lvl1pPr marL="0" indent="0" algn="ctr">
              <a:buNone/>
              <a:defRPr sz="1800"/>
            </a:lvl1pPr>
          </a:lstStyle>
          <a:p>
            <a:r>
              <a:rPr lang="en-US" dirty="0"/>
              <a:t>Click icon to add photo</a:t>
            </a:r>
          </a:p>
        </p:txBody>
      </p:sp>
      <p:sp>
        <p:nvSpPr>
          <p:cNvPr id="36" name="Picture Placeholder 31">
            <a:extLst>
              <a:ext uri="{FF2B5EF4-FFF2-40B4-BE49-F238E27FC236}">
                <a16:creationId xmlns:a16="http://schemas.microsoft.com/office/drawing/2014/main" id="{F31ECFCC-4520-48AB-A8A1-AF9FC0C055B8}"/>
              </a:ext>
            </a:extLst>
          </p:cNvPr>
          <p:cNvSpPr>
            <a:spLocks noGrp="1"/>
          </p:cNvSpPr>
          <p:nvPr>
            <p:ph type="pic" sz="quarter" idx="14" hasCustomPrompt="1"/>
          </p:nvPr>
        </p:nvSpPr>
        <p:spPr>
          <a:xfrm>
            <a:off x="8329200" y="2286000"/>
            <a:ext cx="3862387" cy="2286000"/>
          </a:xfrm>
        </p:spPr>
        <p:txBody>
          <a:bodyPr>
            <a:normAutofit/>
          </a:bodyPr>
          <a:lstStyle>
            <a:lvl1pPr marL="0" indent="0" algn="ctr">
              <a:buNone/>
              <a:defRPr sz="1800"/>
            </a:lvl1pPr>
          </a:lstStyle>
          <a:p>
            <a:r>
              <a:rPr lang="en-US" dirty="0"/>
              <a:t>Click icon to add photo</a:t>
            </a:r>
          </a:p>
        </p:txBody>
      </p:sp>
      <p:sp>
        <p:nvSpPr>
          <p:cNvPr id="37" name="Picture Placeholder 31">
            <a:extLst>
              <a:ext uri="{FF2B5EF4-FFF2-40B4-BE49-F238E27FC236}">
                <a16:creationId xmlns:a16="http://schemas.microsoft.com/office/drawing/2014/main" id="{0FDBD13C-46E7-4BB9-957D-DE2A5925521A}"/>
              </a:ext>
            </a:extLst>
          </p:cNvPr>
          <p:cNvSpPr>
            <a:spLocks noGrp="1"/>
          </p:cNvSpPr>
          <p:nvPr>
            <p:ph type="pic" sz="quarter" idx="15" hasCustomPrompt="1"/>
          </p:nvPr>
        </p:nvSpPr>
        <p:spPr>
          <a:xfrm>
            <a:off x="8329200" y="4572000"/>
            <a:ext cx="3862387" cy="2286000"/>
          </a:xfrm>
        </p:spPr>
        <p:txBody>
          <a:bodyPr>
            <a:normAutofit/>
          </a:bodyPr>
          <a:lstStyle>
            <a:lvl1pPr marL="0" indent="0" algn="ctr">
              <a:buNone/>
              <a:defRPr sz="1800"/>
            </a:lvl1pPr>
          </a:lstStyle>
          <a:p>
            <a:r>
              <a:rPr lang="en-US" dirty="0"/>
              <a:t>Click icon to add photo</a:t>
            </a:r>
          </a:p>
        </p:txBody>
      </p:sp>
      <p:grpSp>
        <p:nvGrpSpPr>
          <p:cNvPr id="12" name="Group 11">
            <a:extLst>
              <a:ext uri="{FF2B5EF4-FFF2-40B4-BE49-F238E27FC236}">
                <a16:creationId xmlns:a16="http://schemas.microsoft.com/office/drawing/2014/main" id="{85B40728-32E0-44CE-8C68-1E68245C2999}"/>
              </a:ext>
              <a:ext uri="{C183D7F6-B498-43B3-948B-1728B52AA6E4}">
                <adec:decorative xmlns:adec="http://schemas.microsoft.com/office/drawing/2017/decorative" val="1"/>
              </a:ext>
            </a:extLst>
          </p:cNvPr>
          <p:cNvGrpSpPr/>
          <p:nvPr userDrawn="1"/>
        </p:nvGrpSpPr>
        <p:grpSpPr>
          <a:xfrm>
            <a:off x="3400874" y="4194521"/>
            <a:ext cx="1481845" cy="787628"/>
            <a:chOff x="4987925" y="2840038"/>
            <a:chExt cx="2216150" cy="1177924"/>
          </a:xfrm>
        </p:grpSpPr>
        <p:sp>
          <p:nvSpPr>
            <p:cNvPr id="13" name="Rectangle 12">
              <a:extLst>
                <a:ext uri="{FF2B5EF4-FFF2-40B4-BE49-F238E27FC236}">
                  <a16:creationId xmlns:a16="http://schemas.microsoft.com/office/drawing/2014/main" id="{40A6D99A-68F3-4E08-BB89-083CE0299CE2}"/>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8B4F5556-21F4-4E26-9504-49ADE7D84749}"/>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E0E1118C-DFA4-410C-961C-BE0488441C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16" name="Group 15">
              <a:extLst>
                <a:ext uri="{FF2B5EF4-FFF2-40B4-BE49-F238E27FC236}">
                  <a16:creationId xmlns:a16="http://schemas.microsoft.com/office/drawing/2014/main" id="{B5A8ECE6-B3E3-4761-A6AD-711AF71EEA0D}"/>
                </a:ext>
              </a:extLst>
            </p:cNvPr>
            <p:cNvGrpSpPr/>
            <p:nvPr/>
          </p:nvGrpSpPr>
          <p:grpSpPr>
            <a:xfrm>
              <a:off x="5614944" y="3117662"/>
              <a:ext cx="1009280" cy="464739"/>
              <a:chOff x="4432859" y="3200647"/>
              <a:chExt cx="1009280" cy="464739"/>
            </a:xfrm>
          </p:grpSpPr>
          <p:sp>
            <p:nvSpPr>
              <p:cNvPr id="24" name="Freeform: Shape 23">
                <a:extLst>
                  <a:ext uri="{FF2B5EF4-FFF2-40B4-BE49-F238E27FC236}">
                    <a16:creationId xmlns:a16="http://schemas.microsoft.com/office/drawing/2014/main" id="{5B1F0E3F-4B5E-4F5B-93A6-CE1017521BF1}"/>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B20599F0-ACFC-4223-A598-8FFAF21406AB}"/>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17" name="Group 16">
              <a:extLst>
                <a:ext uri="{FF2B5EF4-FFF2-40B4-BE49-F238E27FC236}">
                  <a16:creationId xmlns:a16="http://schemas.microsoft.com/office/drawing/2014/main" id="{C6703144-DA66-4EFB-B790-4E044756FF37}"/>
                </a:ext>
              </a:extLst>
            </p:cNvPr>
            <p:cNvGrpSpPr/>
            <p:nvPr/>
          </p:nvGrpSpPr>
          <p:grpSpPr>
            <a:xfrm>
              <a:off x="5679979" y="2915338"/>
              <a:ext cx="1080000" cy="1080000"/>
              <a:chOff x="4497894" y="2998323"/>
              <a:chExt cx="1080000" cy="1080000"/>
            </a:xfrm>
          </p:grpSpPr>
          <p:grpSp>
            <p:nvGrpSpPr>
              <p:cNvPr id="18" name="Group 17">
                <a:extLst>
                  <a:ext uri="{FF2B5EF4-FFF2-40B4-BE49-F238E27FC236}">
                    <a16:creationId xmlns:a16="http://schemas.microsoft.com/office/drawing/2014/main" id="{63371BE5-97EB-4365-8EDA-4C634155E79F}"/>
                  </a:ext>
                </a:extLst>
              </p:cNvPr>
              <p:cNvGrpSpPr/>
              <p:nvPr/>
            </p:nvGrpSpPr>
            <p:grpSpPr>
              <a:xfrm rot="13500000">
                <a:off x="4805524" y="2998323"/>
                <a:ext cx="464739" cy="1080000"/>
                <a:chOff x="4511184" y="2470620"/>
                <a:chExt cx="464739" cy="1080000"/>
              </a:xfrm>
            </p:grpSpPr>
            <p:sp>
              <p:nvSpPr>
                <p:cNvPr id="22" name="Freeform: Shape 21">
                  <a:extLst>
                    <a:ext uri="{FF2B5EF4-FFF2-40B4-BE49-F238E27FC236}">
                      <a16:creationId xmlns:a16="http://schemas.microsoft.com/office/drawing/2014/main" id="{533C4D53-A668-4609-B338-E2D33C24A81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3" name="Straight Connector 22">
                  <a:extLst>
                    <a:ext uri="{FF2B5EF4-FFF2-40B4-BE49-F238E27FC236}">
                      <a16:creationId xmlns:a16="http://schemas.microsoft.com/office/drawing/2014/main" id="{A487C5A9-C4B3-4A68-8DFB-43F4CDB4073A}"/>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E4A2F3-57A7-4529-A621-A36F1E777A4E}"/>
                  </a:ext>
                </a:extLst>
              </p:cNvPr>
              <p:cNvGrpSpPr/>
              <p:nvPr/>
            </p:nvGrpSpPr>
            <p:grpSpPr>
              <a:xfrm rot="8100000" flipH="1">
                <a:off x="4542572" y="2998323"/>
                <a:ext cx="464739" cy="1080000"/>
                <a:chOff x="4511184" y="2470620"/>
                <a:chExt cx="464739" cy="1080000"/>
              </a:xfrm>
            </p:grpSpPr>
            <p:sp>
              <p:nvSpPr>
                <p:cNvPr id="20" name="Freeform: Shape 19">
                  <a:extLst>
                    <a:ext uri="{FF2B5EF4-FFF2-40B4-BE49-F238E27FC236}">
                      <a16:creationId xmlns:a16="http://schemas.microsoft.com/office/drawing/2014/main" id="{1482263E-6A78-46B7-8AB8-845C9C9103B4}"/>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1" name="Straight Connector 20">
                  <a:extLst>
                    <a:ext uri="{FF2B5EF4-FFF2-40B4-BE49-F238E27FC236}">
                      <a16:creationId xmlns:a16="http://schemas.microsoft.com/office/drawing/2014/main" id="{3C7B34F9-7954-4950-ABEA-DDBFF4A4CC9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900405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C47B699-08C0-4851-8BAE-384C14E4E049}"/>
              </a:ext>
            </a:extLst>
          </p:cNvPr>
          <p:cNvSpPr>
            <a:spLocks noGrp="1"/>
          </p:cNvSpPr>
          <p:nvPr>
            <p:ph type="ctrTitle" hasCustomPrompt="1"/>
          </p:nvPr>
        </p:nvSpPr>
        <p:spPr>
          <a:xfrm>
            <a:off x="7766050" y="1079500"/>
            <a:ext cx="3884962" cy="2138400"/>
          </a:xfrm>
        </p:spPr>
        <p:txBody>
          <a:bodyPr anchor="b">
            <a:noAutofit/>
          </a:bodyPr>
          <a:lstStyle>
            <a:lvl1pPr algn="ctr">
              <a:defRPr/>
            </a:lvl1pPr>
          </a:lstStyle>
          <a:p>
            <a:r>
              <a:rPr lang="en-US" dirty="0"/>
              <a:t>Click to add title</a:t>
            </a:r>
          </a:p>
        </p:txBody>
      </p:sp>
      <p:sp>
        <p:nvSpPr>
          <p:cNvPr id="15" name="Subtitle 2">
            <a:extLst>
              <a:ext uri="{FF2B5EF4-FFF2-40B4-BE49-F238E27FC236}">
                <a16:creationId xmlns:a16="http://schemas.microsoft.com/office/drawing/2014/main" id="{B84917A2-B37A-4655-9D10-50C6FD698FA2}"/>
              </a:ext>
            </a:extLst>
          </p:cNvPr>
          <p:cNvSpPr>
            <a:spLocks noGrp="1"/>
          </p:cNvSpPr>
          <p:nvPr>
            <p:ph type="subTitle" idx="1" hasCustomPrompt="1"/>
          </p:nvPr>
        </p:nvSpPr>
        <p:spPr>
          <a:xfrm>
            <a:off x="7766051" y="4113213"/>
            <a:ext cx="3884961" cy="1655762"/>
          </a:xfrm>
        </p:spPr>
        <p:txBody>
          <a:bodyPr>
            <a:noAutofit/>
          </a:bodyPr>
          <a:lstStyle>
            <a:lvl1pPr marL="0" indent="0" algn="ctr">
              <a:lnSpc>
                <a:spcPct val="90000"/>
              </a:lnSpc>
              <a:buNone/>
              <a:defRPr sz="2400" i="1"/>
            </a:lvl1pPr>
          </a:lstStyle>
          <a:p>
            <a:r>
              <a:rPr lang="en-US" dirty="0"/>
              <a:t>Click to add subtitle</a:t>
            </a:r>
          </a:p>
        </p:txBody>
      </p:sp>
      <p:cxnSp>
        <p:nvCxnSpPr>
          <p:cNvPr id="23" name="Straight Connector 22">
            <a:extLst>
              <a:ext uri="{FF2B5EF4-FFF2-40B4-BE49-F238E27FC236}">
                <a16:creationId xmlns:a16="http://schemas.microsoft.com/office/drawing/2014/main" id="{88EE5317-4FED-4CB5-85EE-6DAD46C28417}"/>
              </a:ext>
              <a:ext uri="{C183D7F6-B498-43B3-948B-1728B52AA6E4}">
                <adec:decorative xmlns:adec="http://schemas.microsoft.com/office/drawing/2017/decorative" val="1"/>
              </a:ext>
            </a:extLst>
          </p:cNvPr>
          <p:cNvCxnSpPr>
            <a:cxnSpLocks/>
          </p:cNvCxnSpPr>
          <p:nvPr userDrawn="1"/>
        </p:nvCxnSpPr>
        <p:spPr>
          <a:xfrm>
            <a:off x="9438531"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3B0D3427-2AA8-987B-E83A-494604F72C16}"/>
              </a:ext>
            </a:extLst>
          </p:cNvPr>
          <p:cNvSpPr>
            <a:spLocks noGrp="1"/>
          </p:cNvSpPr>
          <p:nvPr>
            <p:ph type="pic" sz="quarter" idx="13" hasCustomPrompt="1"/>
          </p:nvPr>
        </p:nvSpPr>
        <p:spPr>
          <a:xfrm>
            <a:off x="541338" y="539750"/>
            <a:ext cx="6670675" cy="5759450"/>
          </a:xfrm>
          <a:custGeom>
            <a:avLst/>
            <a:gdLst>
              <a:gd name="connsiteX0" fmla="*/ 6573720 w 6670675"/>
              <a:gd name="connsiteY0" fmla="*/ 0 h 5759450"/>
              <a:gd name="connsiteX1" fmla="*/ 6670675 w 6670675"/>
              <a:gd name="connsiteY1" fmla="*/ 0 h 5759450"/>
              <a:gd name="connsiteX2" fmla="*/ 6670675 w 6670675"/>
              <a:gd name="connsiteY2" fmla="*/ 5759450 h 5759450"/>
              <a:gd name="connsiteX3" fmla="*/ 0 w 6670675"/>
              <a:gd name="connsiteY3" fmla="*/ 5759450 h 5759450"/>
              <a:gd name="connsiteX4" fmla="*/ 0 w 6670675"/>
              <a:gd name="connsiteY4" fmla="*/ 5669502 h 5759450"/>
              <a:gd name="connsiteX5" fmla="*/ 6573720 w 6670675"/>
              <a:gd name="connsiteY5" fmla="*/ 5669502 h 5759450"/>
              <a:gd name="connsiteX6" fmla="*/ 0 w 6670675"/>
              <a:gd name="connsiteY6" fmla="*/ 0 h 5759450"/>
              <a:gd name="connsiteX7" fmla="*/ 6562411 w 6670675"/>
              <a:gd name="connsiteY7" fmla="*/ 0 h 5759450"/>
              <a:gd name="connsiteX8" fmla="*/ 6562411 w 6670675"/>
              <a:gd name="connsiteY8" fmla="*/ 5658193 h 5759450"/>
              <a:gd name="connsiteX9" fmla="*/ 0 w 6670675"/>
              <a:gd name="connsiteY9" fmla="*/ 5658193 h 575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0675" h="5759450">
                <a:moveTo>
                  <a:pt x="6573720" y="0"/>
                </a:moveTo>
                <a:lnTo>
                  <a:pt x="6670675" y="0"/>
                </a:lnTo>
                <a:lnTo>
                  <a:pt x="6670675" y="5759450"/>
                </a:lnTo>
                <a:lnTo>
                  <a:pt x="0" y="5759450"/>
                </a:lnTo>
                <a:lnTo>
                  <a:pt x="0" y="5669502"/>
                </a:lnTo>
                <a:lnTo>
                  <a:pt x="6573720" y="5669502"/>
                </a:lnTo>
                <a:close/>
                <a:moveTo>
                  <a:pt x="0" y="0"/>
                </a:moveTo>
                <a:lnTo>
                  <a:pt x="6562411" y="0"/>
                </a:lnTo>
                <a:lnTo>
                  <a:pt x="6562411" y="5658193"/>
                </a:lnTo>
                <a:lnTo>
                  <a:pt x="0" y="5658193"/>
                </a:lnTo>
                <a:close/>
              </a:path>
            </a:pathLst>
          </a:custGeom>
        </p:spPr>
        <p:txBody>
          <a:bodyPr wrap="square">
            <a:noAutofit/>
          </a:bodyPr>
          <a:lstStyle>
            <a:lvl1pPr marL="0" indent="0" algn="ctr">
              <a:buNone/>
              <a:defRPr sz="1800"/>
            </a:lvl1pPr>
          </a:lstStyle>
          <a:p>
            <a:r>
              <a:rPr lang="en-US" dirty="0"/>
              <a:t>Click icon to add photo</a:t>
            </a:r>
          </a:p>
        </p:txBody>
      </p:sp>
      <p:sp>
        <p:nvSpPr>
          <p:cNvPr id="6" name="Frame 5">
            <a:extLst>
              <a:ext uri="{FF2B5EF4-FFF2-40B4-BE49-F238E27FC236}">
                <a16:creationId xmlns:a16="http://schemas.microsoft.com/office/drawing/2014/main" id="{1D4FB6FD-0D78-2F14-EC30-9013875CFD4A}"/>
              </a:ext>
            </a:extLst>
          </p:cNvPr>
          <p:cNvSpPr/>
          <p:nvPr userDrawn="1"/>
        </p:nvSpPr>
        <p:spPr>
          <a:xfrm>
            <a:off x="439938" y="439388"/>
            <a:ext cx="6675120" cy="5769864"/>
          </a:xfrm>
          <a:prstGeom prst="frame">
            <a:avLst>
              <a:gd name="adj1" fmla="val 19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03449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6"/>
            <a:ext cx="10058400" cy="1097280"/>
          </a:xfrm>
        </p:spPr>
        <p:txBody>
          <a:bodyPr wrap="square" anchor="ctr" anchorCtr="0">
            <a:normAutofit/>
          </a:bodyPr>
          <a:lstStyle>
            <a:lvl1pPr algn="ctr">
              <a:defRPr/>
            </a:lvl1pPr>
          </a:lstStyle>
          <a:p>
            <a:pPr algn="ctr"/>
            <a:r>
              <a:rPr lang="en-US" dirty="0"/>
              <a:t>Click to add title</a:t>
            </a:r>
          </a:p>
        </p:txBody>
      </p: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711243" y="2287435"/>
            <a:ext cx="8769514" cy="3768195"/>
          </a:xfrm>
        </p:spPr>
        <p:txBody>
          <a:bodyPr tIns="182880">
            <a:noAutofit/>
          </a:bodyPr>
          <a:lstStyle>
            <a:lvl1pPr marL="283464" indent="-283464">
              <a:lnSpc>
                <a:spcPct val="100000"/>
              </a:lnSpc>
              <a:spcBef>
                <a:spcPts val="1000"/>
              </a:spcBef>
              <a:defRPr sz="1800"/>
            </a:lvl1pPr>
            <a:lvl2pPr marL="283464">
              <a:lnSpc>
                <a:spcPct val="100000"/>
              </a:lnSpc>
              <a:spcBef>
                <a:spcPts val="1000"/>
              </a:spcBef>
              <a:defRPr sz="1800"/>
            </a:lvl2pPr>
            <a:lvl3pPr indent="-283464">
              <a:lnSpc>
                <a:spcPct val="100000"/>
              </a:lnSpc>
              <a:spcBef>
                <a:spcPts val="1000"/>
              </a:spcBef>
              <a:defRPr sz="1800"/>
            </a:lvl3pPr>
            <a:lvl4pPr>
              <a:lnSpc>
                <a:spcPct val="100000"/>
              </a:lnSpc>
              <a:spcBef>
                <a:spcPts val="1000"/>
              </a:spcBef>
              <a:defRPr sz="1800"/>
            </a:lvl4pPr>
            <a:lvl5pPr indent="-283464">
              <a:lnSpc>
                <a:spcPct val="1000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6" name="Rectangle 5">
            <a:extLst>
              <a:ext uri="{FF2B5EF4-FFF2-40B4-BE49-F238E27FC236}">
                <a16:creationId xmlns:a16="http://schemas.microsoft.com/office/drawing/2014/main" id="{2B2C7C83-D77B-1EFF-5877-DB5DF792E80B}"/>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9279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2 Columns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1066800" y="777244"/>
            <a:ext cx="10058400" cy="1097280"/>
          </a:xfrm>
        </p:spPr>
        <p:txBody>
          <a:bodyPr wrap="square" anchor="ctr" anchorCtr="0">
            <a:normAutofit/>
          </a:bodyPr>
          <a:lstStyle>
            <a:lvl1pPr algn="ctr">
              <a:defRPr/>
            </a:lvl1pPr>
          </a:lstStyle>
          <a:p>
            <a:pPr algn="ctr"/>
            <a:r>
              <a:rPr lang="en-US" dirty="0"/>
              <a:t>Click to add title</a:t>
            </a:r>
          </a:p>
        </p:txBody>
      </p:sp>
      <p:cxnSp>
        <p:nvCxnSpPr>
          <p:cNvPr id="8" name="Straight Connector 7">
            <a:extLst>
              <a:ext uri="{FF2B5EF4-FFF2-40B4-BE49-F238E27FC236}">
                <a16:creationId xmlns:a16="http://schemas.microsoft.com/office/drawing/2014/main" id="{51664AFF-309D-433B-B3F0-84A98A207C67}"/>
              </a:ext>
              <a:ext uri="{C183D7F6-B498-43B3-948B-1728B52AA6E4}">
                <adec:decorative xmlns:adec="http://schemas.microsoft.com/office/drawing/2017/decorative" val="1"/>
              </a:ext>
            </a:extLst>
          </p:cNvPr>
          <p:cNvCxnSpPr>
            <a:cxnSpLocks/>
          </p:cNvCxnSpPr>
          <p:nvPr userDrawn="1"/>
        </p:nvCxnSpPr>
        <p:spPr>
          <a:xfrm>
            <a:off x="5819649" y="2057404"/>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F2B970E0-2BF6-DE0A-33F2-E136830CC0F2}"/>
              </a:ext>
            </a:extLst>
          </p:cNvPr>
          <p:cNvSpPr>
            <a:spLocks noGrp="1"/>
          </p:cNvSpPr>
          <p:nvPr>
            <p:ph sz="quarter" idx="17" hasCustomPrompt="1"/>
          </p:nvPr>
        </p:nvSpPr>
        <p:spPr>
          <a:xfrm>
            <a:off x="1664443" y="2484712"/>
            <a:ext cx="4360507" cy="3605420"/>
          </a:xfrm>
        </p:spPr>
        <p:txBody>
          <a:bodyPr>
            <a:noAutofit/>
          </a:bodyPr>
          <a:lstStyle>
            <a:lvl1pPr marL="0" indent="0">
              <a:lnSpc>
                <a:spcPct val="100000"/>
              </a:lnSpc>
              <a:spcBef>
                <a:spcPts val="1000"/>
              </a:spcBef>
              <a:buNone/>
              <a:defRPr sz="1800" i="0"/>
            </a:lvl1pPr>
            <a:lvl2pPr marL="285750"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buFont typeface="Wingdings" panose="05000000000000000000" pitchFamily="2" charset="2"/>
              <a:buChar cha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6418C0F6-1F2A-74E4-A6C4-914FE336632A}"/>
              </a:ext>
            </a:extLst>
          </p:cNvPr>
          <p:cNvSpPr>
            <a:spLocks noGrp="1"/>
          </p:cNvSpPr>
          <p:nvPr>
            <p:ph sz="quarter" idx="18" hasCustomPrompt="1"/>
          </p:nvPr>
        </p:nvSpPr>
        <p:spPr>
          <a:xfrm>
            <a:off x="6359649" y="2493040"/>
            <a:ext cx="4360507" cy="3605420"/>
          </a:xfrm>
        </p:spPr>
        <p:txBody>
          <a:bodyPr>
            <a:noAutofit/>
          </a:bodyPr>
          <a:lstStyle>
            <a:lvl1pPr marL="0" indent="0">
              <a:lnSpc>
                <a:spcPct val="100000"/>
              </a:lnSpc>
              <a:spcBef>
                <a:spcPts val="1000"/>
              </a:spcBef>
              <a:buNone/>
              <a:defRPr sz="1800" i="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marL="1143000" indent="-283464">
              <a:lnSpc>
                <a:spcPct val="100000"/>
              </a:lnSpc>
              <a:spcBef>
                <a:spcPts val="1000"/>
              </a:spcBef>
              <a:buClr>
                <a:schemeClr val="accent5">
                  <a:lumMod val="60000"/>
                  <a:lumOff val="40000"/>
                </a:schemeClr>
              </a:buClr>
              <a:defRPr sz="1800" i="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3" name="Rectangle 2">
            <a:extLst>
              <a:ext uri="{FF2B5EF4-FFF2-40B4-BE49-F238E27FC236}">
                <a16:creationId xmlns:a16="http://schemas.microsoft.com/office/drawing/2014/main" id="{C97ED942-AF2B-12D4-2ED4-570ACFD0F4BD}"/>
              </a:ext>
              <a:ext uri="{C183D7F6-B498-43B3-948B-1728B52AA6E4}">
                <adec:decorative xmlns:adec="http://schemas.microsoft.com/office/drawing/2017/decorative" val="1"/>
              </a:ext>
            </a:extLst>
          </p:cNvPr>
          <p:cNvSpPr/>
          <p:nvPr userDrawn="1"/>
        </p:nvSpPr>
        <p:spPr>
          <a:xfrm>
            <a:off x="541163" y="548640"/>
            <a:ext cx="11109674" cy="57492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5858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2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A45527-A259-1C6D-E8B4-514715484B30}"/>
              </a:ext>
              <a:ext uri="{C183D7F6-B498-43B3-948B-1728B52AA6E4}">
                <adec:decorative xmlns:adec="http://schemas.microsoft.com/office/drawing/2017/decorative" val="1"/>
              </a:ext>
            </a:extLst>
          </p:cNvPr>
          <p:cNvSpPr/>
          <p:nvPr userDrawn="1"/>
        </p:nvSpPr>
        <p:spPr>
          <a:xfrm>
            <a:off x="0" y="3245608"/>
            <a:ext cx="12192000" cy="3612392"/>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548640" y="548640"/>
            <a:ext cx="3886200" cy="2304288"/>
          </a:xfrm>
        </p:spPr>
        <p:txBody>
          <a:bodyPr wrap="square" anchor="ctr" anchorCtr="0">
            <a:normAutofit/>
          </a:bodyPr>
          <a:lstStyle>
            <a:lvl1pPr algn="ctr">
              <a:defRPr/>
            </a:lvl1pPr>
          </a:lstStyle>
          <a:p>
            <a:pPr algn="ctr"/>
            <a:r>
              <a:rPr lang="en-US" dirty="0"/>
              <a:t>Click to add title</a:t>
            </a:r>
          </a:p>
        </p:txBody>
      </p:sp>
      <p:sp>
        <p:nvSpPr>
          <p:cNvPr id="4" name="Content Placeholder 3">
            <a:extLst>
              <a:ext uri="{FF2B5EF4-FFF2-40B4-BE49-F238E27FC236}">
                <a16:creationId xmlns:a16="http://schemas.microsoft.com/office/drawing/2014/main" id="{FE4ACBDB-D54B-994A-AD88-E89D37245FAD}"/>
              </a:ext>
            </a:extLst>
          </p:cNvPr>
          <p:cNvSpPr>
            <a:spLocks noGrp="1"/>
          </p:cNvSpPr>
          <p:nvPr>
            <p:ph sz="quarter" idx="17" hasCustomPrompt="1"/>
          </p:nvPr>
        </p:nvSpPr>
        <p:spPr>
          <a:xfrm>
            <a:off x="5534660" y="548641"/>
            <a:ext cx="6130625" cy="2304288"/>
          </a:xfrm>
        </p:spPr>
        <p:txBody>
          <a:bodyPr anchor="ctr">
            <a:noAutofit/>
          </a:bodyPr>
          <a:lstStyle>
            <a:lvl1pPr marL="512064" indent="-512064">
              <a:lnSpc>
                <a:spcPct val="100000"/>
              </a:lnSpc>
              <a:spcBef>
                <a:spcPts val="1000"/>
              </a:spcBef>
              <a:buClr>
                <a:schemeClr val="accent5">
                  <a:lumMod val="60000"/>
                  <a:lumOff val="40000"/>
                </a:schemeClr>
              </a:buClr>
              <a:buFont typeface="+mj-lt"/>
              <a:buAutoNum type="arabicPeriod"/>
              <a:defRPr sz="1800"/>
            </a:lvl1pPr>
            <a:lvl2pPr marL="702900" indent="-342900">
              <a:lnSpc>
                <a:spcPct val="100000"/>
              </a:lnSpc>
              <a:spcBef>
                <a:spcPts val="1000"/>
              </a:spcBef>
              <a:buClr>
                <a:schemeClr val="accent5">
                  <a:lumMod val="60000"/>
                  <a:lumOff val="40000"/>
                </a:schemeClr>
              </a:buClr>
              <a:buFont typeface="+mj-lt"/>
              <a:buAutoNum type="arabicPeriod"/>
              <a:defRPr sz="1800"/>
            </a:lvl2pPr>
            <a:lvl3pPr marL="1139436" indent="-342900">
              <a:lnSpc>
                <a:spcPct val="100000"/>
              </a:lnSpc>
              <a:spcBef>
                <a:spcPts val="1000"/>
              </a:spcBef>
              <a:buClr>
                <a:schemeClr val="accent5">
                  <a:lumMod val="60000"/>
                  <a:lumOff val="40000"/>
                </a:schemeClr>
              </a:buClr>
              <a:buFont typeface="+mj-lt"/>
              <a:buAutoNum type="arabicPeriod"/>
              <a:defRPr sz="1800"/>
            </a:lvl3pPr>
            <a:lvl4pPr marL="1422900" indent="-342900">
              <a:lnSpc>
                <a:spcPct val="100000"/>
              </a:lnSpc>
              <a:spcBef>
                <a:spcPts val="1000"/>
              </a:spcBef>
              <a:buClr>
                <a:schemeClr val="accent5">
                  <a:lumMod val="60000"/>
                  <a:lumOff val="40000"/>
                </a:schemeClr>
              </a:buClr>
              <a:buFont typeface="+mj-lt"/>
              <a:buAutoNum type="arabicPeriod"/>
              <a:defRPr sz="1800"/>
            </a:lvl4pPr>
            <a:lvl5pPr marL="1859436" indent="-342900">
              <a:lnSpc>
                <a:spcPct val="100000"/>
              </a:lnSpc>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ED8447B1-F82E-026F-7FF0-7E95D361E7A9}"/>
              </a:ext>
            </a:extLst>
          </p:cNvPr>
          <p:cNvSpPr>
            <a:spLocks noGrp="1"/>
          </p:cNvSpPr>
          <p:nvPr>
            <p:ph sz="quarter" idx="18" hasCustomPrompt="1"/>
          </p:nvPr>
        </p:nvSpPr>
        <p:spPr>
          <a:xfrm>
            <a:off x="5520387" y="3735238"/>
            <a:ext cx="6130625" cy="2574120"/>
          </a:xfrm>
        </p:spPr>
        <p:txBody>
          <a:bodyPr>
            <a:noAutofit/>
          </a:bodyPr>
          <a:lstStyle>
            <a:lvl1pPr marL="0" indent="0">
              <a:lnSpc>
                <a:spcPct val="100000"/>
              </a:lnSpc>
              <a:spcBef>
                <a:spcPts val="1000"/>
              </a:spcBef>
              <a:buNone/>
              <a:defRPr sz="180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indent="-283464">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2" name="Straight Connector 1">
            <a:extLst>
              <a:ext uri="{FF2B5EF4-FFF2-40B4-BE49-F238E27FC236}">
                <a16:creationId xmlns:a16="http://schemas.microsoft.com/office/drawing/2014/main" id="{C476BAB9-3D46-228B-0268-9918F152492E}"/>
              </a:ext>
              <a:ext uri="{C183D7F6-B498-43B3-948B-1728B52AA6E4}">
                <adec:decorative xmlns:adec="http://schemas.microsoft.com/office/drawing/2017/decorative" val="1"/>
              </a:ext>
            </a:extLst>
          </p:cNvPr>
          <p:cNvCxnSpPr>
            <a:cxnSpLocks/>
          </p:cNvCxnSpPr>
          <p:nvPr userDrawn="1"/>
        </p:nvCxnSpPr>
        <p:spPr>
          <a:xfrm rot="5400000">
            <a:off x="4714750" y="169160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512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C2262EB2-92F3-45D5-977D-A254F9DC45B3}"/>
              </a:ext>
            </a:extLst>
          </p:cNvPr>
          <p:cNvSpPr>
            <a:spLocks noGrp="1"/>
          </p:cNvSpPr>
          <p:nvPr>
            <p:ph type="title" hasCustomPrompt="1"/>
          </p:nvPr>
        </p:nvSpPr>
        <p:spPr>
          <a:xfrm>
            <a:off x="4984750" y="548640"/>
            <a:ext cx="6120000" cy="1371600"/>
          </a:xfrm>
        </p:spPr>
        <p:txBody>
          <a:bodyPr anchor="b" anchorCtr="0">
            <a:noAutofit/>
          </a:bodyPr>
          <a:lstStyle>
            <a:lvl1pPr algn="ctr">
              <a:defRPr/>
            </a:lvl1pPr>
          </a:lstStyle>
          <a:p>
            <a:pPr algn="ctr"/>
            <a:r>
              <a:rPr lang="en-US" dirty="0"/>
              <a:t>Click to add title</a:t>
            </a:r>
          </a:p>
        </p:txBody>
      </p:sp>
      <p:sp>
        <p:nvSpPr>
          <p:cNvPr id="42" name="Picture Placeholder 7">
            <a:extLst>
              <a:ext uri="{FF2B5EF4-FFF2-40B4-BE49-F238E27FC236}">
                <a16:creationId xmlns:a16="http://schemas.microsoft.com/office/drawing/2014/main" id="{08B7B76C-AD95-41C0-859E-9A612EE3EB69}"/>
              </a:ext>
            </a:extLst>
          </p:cNvPr>
          <p:cNvSpPr>
            <a:spLocks noGrp="1"/>
          </p:cNvSpPr>
          <p:nvPr>
            <p:ph type="pic" sz="quarter" idx="13" hasCustomPrompt="1"/>
          </p:nvPr>
        </p:nvSpPr>
        <p:spPr>
          <a:xfrm>
            <a:off x="0" y="0"/>
            <a:ext cx="3870325" cy="6858000"/>
          </a:xfrm>
        </p:spPr>
        <p:txBody>
          <a:bodyPr>
            <a:normAutofit/>
          </a:bodyPr>
          <a:lstStyle>
            <a:lvl1pPr marL="0" indent="0" algn="ctr">
              <a:buNone/>
              <a:defRPr sz="1800"/>
            </a:lvl1pPr>
          </a:lstStyle>
          <a:p>
            <a:r>
              <a:rPr lang="en-US" dirty="0"/>
              <a:t>Click icon to add photo</a:t>
            </a:r>
          </a:p>
        </p:txBody>
      </p:sp>
      <p:cxnSp>
        <p:nvCxnSpPr>
          <p:cNvPr id="37" name="Straight Connector 36">
            <a:extLst>
              <a:ext uri="{FF2B5EF4-FFF2-40B4-BE49-F238E27FC236}">
                <a16:creationId xmlns:a16="http://schemas.microsoft.com/office/drawing/2014/main" id="{FAF4E51F-526D-47C7-B091-D47773C1FEB8}"/>
              </a:ext>
              <a:ext uri="{C183D7F6-B498-43B3-948B-1728B52AA6E4}">
                <adec:decorative xmlns:adec="http://schemas.microsoft.com/office/drawing/2017/decorative" val="1"/>
              </a:ext>
            </a:extLst>
          </p:cNvPr>
          <p:cNvCxnSpPr>
            <a:cxnSpLocks/>
          </p:cNvCxnSpPr>
          <p:nvPr userDrawn="1"/>
        </p:nvCxnSpPr>
        <p:spPr>
          <a:xfrm>
            <a:off x="7774750" y="2310207"/>
            <a:ext cx="540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E4FE061B-0356-4C6F-A2CA-12D48BE34A15}"/>
              </a:ext>
            </a:extLst>
          </p:cNvPr>
          <p:cNvSpPr>
            <a:spLocks noGrp="1"/>
          </p:cNvSpPr>
          <p:nvPr>
            <p:ph idx="1" hasCustomPrompt="1"/>
          </p:nvPr>
        </p:nvSpPr>
        <p:spPr>
          <a:xfrm>
            <a:off x="4984750" y="2759076"/>
            <a:ext cx="6121400" cy="3009899"/>
          </a:xfrm>
        </p:spPr>
        <p:txBody>
          <a:bodyPr>
            <a:noAutofit/>
          </a:bodyPr>
          <a:lstStyle>
            <a:lvl1pPr marL="0" indent="0">
              <a:lnSpc>
                <a:spcPct val="100000"/>
              </a:lnSpc>
              <a:spcBef>
                <a:spcPts val="1000"/>
              </a:spcBef>
              <a:buNone/>
              <a:defRPr sz="1800"/>
            </a:lvl1pPr>
            <a:lvl2pPr>
              <a:lnSpc>
                <a:spcPct val="100000"/>
              </a:lnSpc>
              <a:spcBef>
                <a:spcPts val="1000"/>
              </a:spcBef>
              <a:defRPr sz="1800"/>
            </a:lvl2pPr>
            <a:lvl3pPr>
              <a:lnSpc>
                <a:spcPct val="100000"/>
              </a:lnSpc>
              <a:spcBef>
                <a:spcPts val="1000"/>
              </a:spcBef>
              <a:defRPr sz="1800"/>
            </a:lvl3pPr>
            <a:lvl4pPr>
              <a:lnSpc>
                <a:spcPct val="100000"/>
              </a:lnSpc>
              <a:spcBef>
                <a:spcPts val="1000"/>
              </a:spcBef>
              <a:defRPr sz="1800"/>
            </a:lvl4pPr>
            <a:lvl5pPr>
              <a:lnSpc>
                <a:spcPct val="1000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39" name="Date Placeholder 3">
            <a:extLst>
              <a:ext uri="{FF2B5EF4-FFF2-40B4-BE49-F238E27FC236}">
                <a16:creationId xmlns:a16="http://schemas.microsoft.com/office/drawing/2014/main" id="{C9AB8836-3239-49B5-AB6F-4AF85F1F0654}"/>
              </a:ext>
            </a:extLst>
          </p:cNvPr>
          <p:cNvSpPr>
            <a:spLocks noGrp="1"/>
          </p:cNvSpPr>
          <p:nvPr>
            <p:ph type="dt" sz="half" idx="10"/>
          </p:nvPr>
        </p:nvSpPr>
        <p:spPr>
          <a:xfrm>
            <a:off x="541338" y="6401999"/>
            <a:ext cx="2206625" cy="369332"/>
          </a:xfrm>
        </p:spPr>
        <p:txBody>
          <a:bodyPr/>
          <a:lstStyle>
            <a:lvl1pPr>
              <a:defRPr>
                <a:effectLst>
                  <a:outerShdw blurRad="38100" dist="38100" dir="2700000" algn="tl">
                    <a:srgbClr val="000000">
                      <a:alpha val="43137"/>
                    </a:srgbClr>
                  </a:outerShdw>
                </a:effectLst>
              </a:defRPr>
            </a:lvl1pPr>
          </a:lstStyle>
          <a:p>
            <a:r>
              <a:rPr lang="en-US">
                <a:solidFill>
                  <a:srgbClr val="FFFFFF"/>
                </a:solidFill>
              </a:rPr>
              <a:t>20XX</a:t>
            </a:r>
            <a:endParaRPr lang="en-US" dirty="0">
              <a:solidFill>
                <a:srgbClr val="FFFFFF"/>
              </a:solidFill>
            </a:endParaRPr>
          </a:p>
        </p:txBody>
      </p:sp>
      <p:sp>
        <p:nvSpPr>
          <p:cNvPr id="40" name="Footer Placeholder 4">
            <a:extLst>
              <a:ext uri="{FF2B5EF4-FFF2-40B4-BE49-F238E27FC236}">
                <a16:creationId xmlns:a16="http://schemas.microsoft.com/office/drawing/2014/main" id="{77EAD6AC-E509-49A1-8E38-1CABD458AA0F}"/>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41" name="Slide Number Placeholder 5">
            <a:extLst>
              <a:ext uri="{FF2B5EF4-FFF2-40B4-BE49-F238E27FC236}">
                <a16:creationId xmlns:a16="http://schemas.microsoft.com/office/drawing/2014/main" id="{B689B03B-F230-4530-8C09-EFB8172382F2}"/>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2287496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54667092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mmary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745F42-F11E-4295-BA16-71120E66B951}"/>
              </a:ext>
              <a:ext uri="{C183D7F6-B498-43B3-948B-1728B52AA6E4}">
                <adec:decorative xmlns:adec="http://schemas.microsoft.com/office/drawing/2017/decorative" val="1"/>
              </a:ext>
            </a:extLst>
          </p:cNvPr>
          <p:cNvSpPr/>
          <p:nvPr userDrawn="1"/>
        </p:nvSpPr>
        <p:spPr>
          <a:xfrm>
            <a:off x="0" y="2980706"/>
            <a:ext cx="12192000" cy="38772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3036F7FC-6006-4472-BC70-30C283ABC126}"/>
              </a:ext>
            </a:extLst>
          </p:cNvPr>
          <p:cNvSpPr>
            <a:spLocks noGrp="1"/>
          </p:cNvSpPr>
          <p:nvPr>
            <p:ph type="title" hasCustomPrompt="1"/>
          </p:nvPr>
        </p:nvSpPr>
        <p:spPr>
          <a:xfrm>
            <a:off x="540988" y="540000"/>
            <a:ext cx="3884962" cy="2011680"/>
          </a:xfrm>
        </p:spPr>
        <p:txBody>
          <a:bodyPr anchor="ctr" anchorCtr="0"/>
          <a:lstStyle>
            <a:lvl1pPr algn="ctr">
              <a:defRPr/>
            </a:lvl1pPr>
          </a:lstStyle>
          <a:p>
            <a:pPr algn="ctr"/>
            <a:r>
              <a:rPr lang="en-US" dirty="0"/>
              <a:t>Click to add title</a:t>
            </a:r>
          </a:p>
        </p:txBody>
      </p:sp>
      <p:cxnSp>
        <p:nvCxnSpPr>
          <p:cNvPr id="8" name="Straight Connector 7">
            <a:extLst>
              <a:ext uri="{FF2B5EF4-FFF2-40B4-BE49-F238E27FC236}">
                <a16:creationId xmlns:a16="http://schemas.microsoft.com/office/drawing/2014/main" id="{3265A73B-104E-43C7-BBEC-C2B3D52E1C21}"/>
              </a:ext>
              <a:ext uri="{C183D7F6-B498-43B3-948B-1728B52AA6E4}">
                <adec:decorative xmlns:adec="http://schemas.microsoft.com/office/drawing/2017/decorative" val="1"/>
              </a:ext>
            </a:extLst>
          </p:cNvPr>
          <p:cNvCxnSpPr>
            <a:cxnSpLocks/>
          </p:cNvCxnSpPr>
          <p:nvPr userDrawn="1"/>
        </p:nvCxnSpPr>
        <p:spPr>
          <a:xfrm rot="5400000">
            <a:off x="4714750" y="154584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8FE0F1ED-567A-464B-A7AB-53B58F510B08}"/>
              </a:ext>
            </a:extLst>
          </p:cNvPr>
          <p:cNvSpPr>
            <a:spLocks noGrp="1"/>
          </p:cNvSpPr>
          <p:nvPr>
            <p:ph idx="1" hasCustomPrompt="1"/>
          </p:nvPr>
        </p:nvSpPr>
        <p:spPr>
          <a:xfrm>
            <a:off x="5543552" y="540000"/>
            <a:ext cx="6107460" cy="2011680"/>
          </a:xfrm>
        </p:spPr>
        <p:txBody>
          <a:bodyPr anchor="ctr">
            <a:normAutofit/>
          </a:bodyPr>
          <a:lstStyle>
            <a:lvl1pPr marL="0" indent="0" algn="l">
              <a:lnSpc>
                <a:spcPct val="100000"/>
              </a:lnSpc>
              <a:buNone/>
              <a:defRPr sz="1800"/>
            </a:lvl1pPr>
            <a:lvl2pPr>
              <a:defRPr sz="1800"/>
            </a:lvl2pPr>
            <a:lvl3pPr marL="720000" indent="0">
              <a:buNone/>
              <a:defRPr sz="1800"/>
            </a:lvl3pPr>
            <a:lvl4pPr>
              <a:defRPr sz="1800"/>
            </a:lvl4pPr>
            <a:lvl5pPr marL="14400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4" name="Table Placeholder 3">
            <a:extLst>
              <a:ext uri="{FF2B5EF4-FFF2-40B4-BE49-F238E27FC236}">
                <a16:creationId xmlns:a16="http://schemas.microsoft.com/office/drawing/2014/main" id="{EBDB4AB8-A251-1D19-89FE-D1E389DC72CE}"/>
              </a:ext>
            </a:extLst>
          </p:cNvPr>
          <p:cNvSpPr>
            <a:spLocks noGrp="1"/>
          </p:cNvSpPr>
          <p:nvPr>
            <p:ph type="tbl" sz="quarter" idx="13" hasCustomPrompt="1"/>
          </p:nvPr>
        </p:nvSpPr>
        <p:spPr>
          <a:xfrm>
            <a:off x="540988" y="3487738"/>
            <a:ext cx="11110023" cy="2486025"/>
          </a:xfrm>
        </p:spPr>
        <p:txBody>
          <a:bodyPr/>
          <a:lstStyle>
            <a:lvl1pPr>
              <a:defRPr/>
            </a:lvl1pPr>
          </a:lstStyle>
          <a:p>
            <a:r>
              <a:rPr lang="en-US" dirty="0"/>
              <a:t>Click icon to insert table</a:t>
            </a:r>
          </a:p>
        </p:txBody>
      </p:sp>
      <p:sp>
        <p:nvSpPr>
          <p:cNvPr id="15" name="Date Placeholder 3">
            <a:extLst>
              <a:ext uri="{FF2B5EF4-FFF2-40B4-BE49-F238E27FC236}">
                <a16:creationId xmlns:a16="http://schemas.microsoft.com/office/drawing/2014/main" id="{F23808ED-A697-419E-B2B9-925BC80462D9}"/>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6" name="Footer Placeholder 4">
            <a:extLst>
              <a:ext uri="{FF2B5EF4-FFF2-40B4-BE49-F238E27FC236}">
                <a16:creationId xmlns:a16="http://schemas.microsoft.com/office/drawing/2014/main" id="{82CBC00E-8DBE-41F7-B5EC-A273F7184936}"/>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7" name="Slide Number Placeholder 5">
            <a:extLst>
              <a:ext uri="{FF2B5EF4-FFF2-40B4-BE49-F238E27FC236}">
                <a16:creationId xmlns:a16="http://schemas.microsoft.com/office/drawing/2014/main" id="{EC8BA04E-DB40-4D07-9B73-37122A902296}"/>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2863799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0A73D-6706-8DB1-BAA5-9EC91EF6D306}"/>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7091677" y="548640"/>
            <a:ext cx="4663440" cy="1371600"/>
          </a:xfrm>
        </p:spPr>
        <p:txBody>
          <a:bodyPr wrap="square" anchor="b" anchorCtr="0">
            <a:normAutofit/>
          </a:bodyPr>
          <a:lstStyle>
            <a:lvl1pPr algn="ctr">
              <a:defRPr/>
            </a:lvl1pPr>
          </a:lstStyle>
          <a:p>
            <a:pPr algn="ctr"/>
            <a:r>
              <a:rPr lang="en-US" dirty="0"/>
              <a:t>Click to add title</a:t>
            </a:r>
          </a:p>
        </p:txBody>
      </p:sp>
      <p:sp>
        <p:nvSpPr>
          <p:cNvPr id="3" name="Content Placeholder 3">
            <a:extLst>
              <a:ext uri="{FF2B5EF4-FFF2-40B4-BE49-F238E27FC236}">
                <a16:creationId xmlns:a16="http://schemas.microsoft.com/office/drawing/2014/main" id="{6A2E018F-B83F-5D9E-94F4-2B1C285CED13}"/>
              </a:ext>
            </a:extLst>
          </p:cNvPr>
          <p:cNvSpPr>
            <a:spLocks noGrp="1"/>
          </p:cNvSpPr>
          <p:nvPr>
            <p:ph sz="quarter" idx="19" hasCustomPrompt="1"/>
          </p:nvPr>
        </p:nvSpPr>
        <p:spPr>
          <a:xfrm>
            <a:off x="548640" y="548640"/>
            <a:ext cx="5575300" cy="5656016"/>
          </a:xfrm>
        </p:spPr>
        <p:txBody>
          <a:bodyPr>
            <a:noAutofit/>
          </a:bodyPr>
          <a:lstStyle>
            <a:lvl1pPr marL="283464" indent="-283464">
              <a:spcBef>
                <a:spcPts val="500"/>
              </a:spcBef>
              <a:defRPr sz="1800"/>
            </a:lvl1pPr>
            <a:lvl2pPr marL="283464">
              <a:spcBef>
                <a:spcPts val="500"/>
              </a:spcBef>
              <a:defRPr sz="1800"/>
            </a:lvl2pPr>
            <a:lvl3pPr marL="685800" indent="-283464">
              <a:spcBef>
                <a:spcPts val="500"/>
              </a:spcBef>
              <a:defRPr sz="1800"/>
            </a:lvl3pPr>
            <a:lvl4pPr marL="685800">
              <a:spcBef>
                <a:spcPts val="500"/>
              </a:spcBef>
              <a:defRPr sz="1800"/>
            </a:lvl4pPr>
            <a:lvl5pPr marL="1143000" indent="-283464">
              <a:spcBef>
                <a:spcPts val="5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Content Placeholder 3">
            <a:extLst>
              <a:ext uri="{FF2B5EF4-FFF2-40B4-BE49-F238E27FC236}">
                <a16:creationId xmlns:a16="http://schemas.microsoft.com/office/drawing/2014/main" id="{2266A202-7CFD-8B3B-C33C-D85F06445EC8}"/>
              </a:ext>
            </a:extLst>
          </p:cNvPr>
          <p:cNvSpPr>
            <a:spLocks noGrp="1"/>
          </p:cNvSpPr>
          <p:nvPr>
            <p:ph sz="quarter" idx="18" hasCustomPrompt="1"/>
          </p:nvPr>
        </p:nvSpPr>
        <p:spPr>
          <a:xfrm>
            <a:off x="7091676" y="2751236"/>
            <a:ext cx="4663440" cy="3453420"/>
          </a:xfrm>
        </p:spPr>
        <p:txBody>
          <a:bodyPr lIns="137160">
            <a:noAutofit/>
          </a:bodyPr>
          <a:lstStyle>
            <a:lvl1pPr marL="342900" indent="-342900">
              <a:spcBef>
                <a:spcPts val="1000"/>
              </a:spcBef>
              <a:buClr>
                <a:schemeClr val="accent5">
                  <a:lumMod val="60000"/>
                  <a:lumOff val="40000"/>
                </a:schemeClr>
              </a:buClr>
              <a:buFont typeface="+mj-lt"/>
              <a:buAutoNum type="arabicPeriod"/>
              <a:defRPr sz="1800"/>
            </a:lvl1pPr>
            <a:lvl2pPr marL="702900" indent="-342900">
              <a:spcBef>
                <a:spcPts val="1000"/>
              </a:spcBef>
              <a:buClr>
                <a:schemeClr val="accent5">
                  <a:lumMod val="60000"/>
                  <a:lumOff val="40000"/>
                </a:schemeClr>
              </a:buClr>
              <a:buFont typeface="+mj-lt"/>
              <a:buAutoNum type="arabicPeriod"/>
              <a:defRPr sz="1800"/>
            </a:lvl2pPr>
            <a:lvl3pPr marL="1139436" indent="-342900">
              <a:spcBef>
                <a:spcPts val="1000"/>
              </a:spcBef>
              <a:buClr>
                <a:schemeClr val="accent5">
                  <a:lumMod val="60000"/>
                  <a:lumOff val="40000"/>
                </a:schemeClr>
              </a:buClr>
              <a:buFont typeface="+mj-lt"/>
              <a:buAutoNum type="arabicPeriod"/>
              <a:defRPr sz="1800"/>
            </a:lvl3pPr>
            <a:lvl4pPr marL="1422900" indent="-342900">
              <a:spcBef>
                <a:spcPts val="1000"/>
              </a:spcBef>
              <a:buClr>
                <a:schemeClr val="accent5">
                  <a:lumMod val="60000"/>
                  <a:lumOff val="40000"/>
                </a:schemeClr>
              </a:buClr>
              <a:buFont typeface="+mj-lt"/>
              <a:buAutoNum type="arabicPeriod"/>
              <a:defRPr sz="1800"/>
            </a:lvl4pPr>
            <a:lvl5pPr marL="1859436" indent="-342900">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8" name="Straight Connector 7">
            <a:extLst>
              <a:ext uri="{FF2B5EF4-FFF2-40B4-BE49-F238E27FC236}">
                <a16:creationId xmlns:a16="http://schemas.microsoft.com/office/drawing/2014/main" id="{10EFDB4E-BF6D-A408-5BC2-566CFAECDB4A}"/>
              </a:ext>
              <a:ext uri="{C183D7F6-B498-43B3-948B-1728B52AA6E4}">
                <adec:decorative xmlns:adec="http://schemas.microsoft.com/office/drawing/2017/decorative" val="1"/>
              </a:ext>
            </a:extLst>
          </p:cNvPr>
          <p:cNvCxnSpPr>
            <a:cxnSpLocks/>
          </p:cNvCxnSpPr>
          <p:nvPr userDrawn="1"/>
        </p:nvCxnSpPr>
        <p:spPr>
          <a:xfrm>
            <a:off x="914673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052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ABF0D4-6E3E-4B6A-9402-0B1819B2EA41}"/>
              </a:ext>
            </a:extLst>
          </p:cNvPr>
          <p:cNvSpPr>
            <a:spLocks noGrp="1"/>
          </p:cNvSpPr>
          <p:nvPr>
            <p:ph type="title" hasCustomPrompt="1"/>
          </p:nvPr>
        </p:nvSpPr>
        <p:spPr>
          <a:xfrm>
            <a:off x="1066800" y="548640"/>
            <a:ext cx="10058400" cy="1097280"/>
          </a:xfrm>
        </p:spPr>
        <p:txBody>
          <a:bodyPr wrap="square" anchor="ctr" anchorCtr="0">
            <a:noAutofit/>
          </a:bodyPr>
          <a:lstStyle>
            <a:lvl1pPr algn="ctr">
              <a:defRPr/>
            </a:lvl1pPr>
          </a:lstStyle>
          <a:p>
            <a:pPr algn="ctr"/>
            <a:r>
              <a:rPr lang="en-US" dirty="0"/>
              <a:t>Click to add title</a:t>
            </a:r>
          </a:p>
        </p:txBody>
      </p:sp>
      <p:cxnSp>
        <p:nvCxnSpPr>
          <p:cNvPr id="7" name="Straight Connector 6">
            <a:extLst>
              <a:ext uri="{FF2B5EF4-FFF2-40B4-BE49-F238E27FC236}">
                <a16:creationId xmlns:a16="http://schemas.microsoft.com/office/drawing/2014/main" id="{5DAB4820-09C0-4A6A-9DEF-D377D04A2CE8}"/>
              </a:ext>
              <a:ext uri="{C183D7F6-B498-43B3-948B-1728B52AA6E4}">
                <adec:decorative xmlns:adec="http://schemas.microsoft.com/office/drawing/2017/decorative" val="1"/>
              </a:ext>
            </a:extLst>
          </p:cNvPr>
          <p:cNvCxnSpPr>
            <a:cxnSpLocks/>
          </p:cNvCxnSpPr>
          <p:nvPr userDrawn="1"/>
        </p:nvCxnSpPr>
        <p:spPr>
          <a:xfrm>
            <a:off x="5819649" y="182880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CD6B5DAE-9335-B3AD-445C-296C2E06A2AD}"/>
              </a:ext>
            </a:extLst>
          </p:cNvPr>
          <p:cNvSpPr>
            <a:spLocks noGrp="1"/>
          </p:cNvSpPr>
          <p:nvPr>
            <p:ph sz="quarter" idx="14" hasCustomPrompt="1"/>
          </p:nvPr>
        </p:nvSpPr>
        <p:spPr>
          <a:xfrm>
            <a:off x="882650" y="2441575"/>
            <a:ext cx="10058400" cy="3450265"/>
          </a:xfrm>
        </p:spPr>
        <p:txBody>
          <a:bodyPr/>
          <a:lstStyle>
            <a:lvl1pPr marL="283464" indent="-283464">
              <a:defRPr/>
            </a:lvl1pPr>
            <a:lvl2pPr marL="283464" indent="0">
              <a:defRPr/>
            </a:lvl2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75B58DA2-1433-4624-A301-D9496CB28975}"/>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9" name="Footer Placeholder 4">
            <a:extLst>
              <a:ext uri="{FF2B5EF4-FFF2-40B4-BE49-F238E27FC236}">
                <a16:creationId xmlns:a16="http://schemas.microsoft.com/office/drawing/2014/main" id="{428E4701-5991-4858-AE71-47400E64FE23}"/>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0" name="Slide Number Placeholder 5">
            <a:extLst>
              <a:ext uri="{FF2B5EF4-FFF2-40B4-BE49-F238E27FC236}">
                <a16:creationId xmlns:a16="http://schemas.microsoft.com/office/drawing/2014/main" id="{AC430A52-01FF-4B61-8B7A-C60A8D06B2A6}"/>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29764190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EF848A-75B5-49A0-A26E-E3931F22D975}"/>
              </a:ext>
            </a:extLst>
          </p:cNvPr>
          <p:cNvSpPr>
            <a:spLocks noGrp="1"/>
          </p:cNvSpPr>
          <p:nvPr>
            <p:ph type="ctrTitle" hasCustomPrompt="1"/>
          </p:nvPr>
        </p:nvSpPr>
        <p:spPr>
          <a:xfrm>
            <a:off x="3870326" y="539751"/>
            <a:ext cx="4451349" cy="2082226"/>
          </a:xfrm>
        </p:spPr>
        <p:txBody>
          <a:bodyPr anchor="b"/>
          <a:lstStyle>
            <a:lvl1pPr algn="ctr">
              <a:defRPr/>
            </a:lvl1pPr>
          </a:lstStyle>
          <a:p>
            <a:r>
              <a:rPr lang="en-US" dirty="0"/>
              <a:t>Click to add title</a:t>
            </a:r>
          </a:p>
        </p:txBody>
      </p:sp>
      <p:sp>
        <p:nvSpPr>
          <p:cNvPr id="8" name="Subtitle 7">
            <a:extLst>
              <a:ext uri="{FF2B5EF4-FFF2-40B4-BE49-F238E27FC236}">
                <a16:creationId xmlns:a16="http://schemas.microsoft.com/office/drawing/2014/main" id="{0D20A319-635D-423F-BBAC-55CDC1785605}"/>
              </a:ext>
            </a:extLst>
          </p:cNvPr>
          <p:cNvSpPr>
            <a:spLocks noGrp="1"/>
          </p:cNvSpPr>
          <p:nvPr>
            <p:ph type="subTitle" idx="1" hasCustomPrompt="1"/>
          </p:nvPr>
        </p:nvSpPr>
        <p:spPr>
          <a:xfrm>
            <a:off x="3870326" y="4248000"/>
            <a:ext cx="4451349" cy="2082226"/>
          </a:xfrm>
        </p:spPr>
        <p:txBody>
          <a:bodyPr>
            <a:normAutofit/>
          </a:bodyPr>
          <a:lstStyle>
            <a:lvl1pPr marL="0" indent="0" algn="ctr">
              <a:buNone/>
              <a:defRPr sz="1800" i="1"/>
            </a:lvl1pPr>
          </a:lstStyle>
          <a:p>
            <a:r>
              <a:rPr lang="en-US" dirty="0"/>
              <a:t>Click to add subtitle</a:t>
            </a:r>
          </a:p>
        </p:txBody>
      </p:sp>
      <p:grpSp>
        <p:nvGrpSpPr>
          <p:cNvPr id="24" name="Group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ctangle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9" name="Rectangle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0" name="Rectangle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33" name="Group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reeform: Shape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34" name="Group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oup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reeform: Shape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40" name="Straight Connector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reeform: Shape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8" name="Straight Connector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2530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877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6292802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79818732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1272688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780126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1433412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9739318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488841541"/>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Lst>
  <p:hf sldNum="0" hdr="0" ftr="0" dt="0"/>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81C4-F52E-F586-1465-77001CB91EEC}"/>
              </a:ext>
            </a:extLst>
          </p:cNvPr>
          <p:cNvSpPr>
            <a:spLocks noGrp="1"/>
          </p:cNvSpPr>
          <p:nvPr>
            <p:ph type="ctrTitle"/>
          </p:nvPr>
        </p:nvSpPr>
        <p:spPr>
          <a:xfrm>
            <a:off x="570272" y="1079500"/>
            <a:ext cx="10648334" cy="1850514"/>
          </a:xfrm>
        </p:spPr>
        <p:txBody>
          <a:bodyPr>
            <a:normAutofit/>
          </a:bodyPr>
          <a:lstStyle/>
          <a:p>
            <a:r>
              <a:rPr lang="en-US" sz="4400" b="1" dirty="0">
                <a:latin typeface="Times New Roman" panose="02020603050405020304" pitchFamily="18" charset="0"/>
                <a:cs typeface="Times New Roman" panose="02020603050405020304" pitchFamily="18" charset="0"/>
              </a:rPr>
              <a:t>Master Slave Configuration USING TEAM </a:t>
            </a:r>
          </a:p>
        </p:txBody>
      </p:sp>
      <p:sp>
        <p:nvSpPr>
          <p:cNvPr id="3" name="TextBox 2">
            <a:extLst>
              <a:ext uri="{FF2B5EF4-FFF2-40B4-BE49-F238E27FC236}">
                <a16:creationId xmlns:a16="http://schemas.microsoft.com/office/drawing/2014/main" id="{5AA5AAA4-6140-BD6A-8BA1-D100DAFDA2D6}"/>
              </a:ext>
            </a:extLst>
          </p:cNvPr>
          <p:cNvSpPr txBox="1"/>
          <p:nvPr/>
        </p:nvSpPr>
        <p:spPr>
          <a:xfrm>
            <a:off x="7030065" y="4090219"/>
            <a:ext cx="3195483" cy="1569660"/>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Bhargavi </a:t>
            </a:r>
            <a:r>
              <a:rPr lang="en-IN" sz="2400" dirty="0" err="1">
                <a:latin typeface="Times New Roman" panose="02020603050405020304" pitchFamily="18" charset="0"/>
                <a:cs typeface="Times New Roman" panose="02020603050405020304" pitchFamily="18" charset="0"/>
              </a:rPr>
              <a:t>Bairagoni</a:t>
            </a:r>
            <a:endParaRPr lang="en-IN" sz="2400" dirty="0">
              <a:latin typeface="Times New Roman" panose="02020603050405020304" pitchFamily="18" charset="0"/>
              <a:cs typeface="Times New Roman" panose="02020603050405020304" pitchFamily="18" charset="0"/>
            </a:endParaRPr>
          </a:p>
          <a:p>
            <a:r>
              <a:rPr lang="en-IN" sz="2400" dirty="0" err="1">
                <a:latin typeface="Times New Roman" panose="02020603050405020304" pitchFamily="18" charset="0"/>
                <a:cs typeface="Times New Roman" panose="02020603050405020304" pitchFamily="18" charset="0"/>
              </a:rPr>
              <a:t>Vasanthi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Tugunturi</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Balaji </a:t>
            </a:r>
            <a:r>
              <a:rPr lang="en-IN" sz="2400" dirty="0" err="1">
                <a:latin typeface="Times New Roman" panose="02020603050405020304" pitchFamily="18" charset="0"/>
                <a:cs typeface="Times New Roman" panose="02020603050405020304" pitchFamily="18" charset="0"/>
              </a:rPr>
              <a:t>Bathala</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Vamsi </a:t>
            </a:r>
          </a:p>
        </p:txBody>
      </p:sp>
    </p:spTree>
    <p:extLst>
      <p:ext uri="{BB962C8B-B14F-4D97-AF65-F5344CB8AC3E}">
        <p14:creationId xmlns:p14="http://schemas.microsoft.com/office/powerpoint/2010/main" val="2420619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808A6D-83C3-DA11-10DB-0E573E5D24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7341" y="3018503"/>
            <a:ext cx="5850193" cy="3741174"/>
          </a:xfrm>
          <a:prstGeom prst="rect">
            <a:avLst/>
          </a:prstGeom>
          <a:noFill/>
          <a:ln>
            <a:noFill/>
          </a:ln>
        </p:spPr>
      </p:pic>
      <p:pic>
        <p:nvPicPr>
          <p:cNvPr id="11" name="Content Placeholder 10">
            <a:extLst>
              <a:ext uri="{FF2B5EF4-FFF2-40B4-BE49-F238E27FC236}">
                <a16:creationId xmlns:a16="http://schemas.microsoft.com/office/drawing/2014/main" id="{24697B49-3892-C984-BFEF-909609F4C70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807" y="265471"/>
            <a:ext cx="5525729" cy="3741174"/>
          </a:xfrm>
          <a:prstGeom prst="rect">
            <a:avLst/>
          </a:prstGeom>
          <a:noFill/>
          <a:ln>
            <a:noFill/>
          </a:ln>
        </p:spPr>
      </p:pic>
    </p:spTree>
    <p:extLst>
      <p:ext uri="{BB962C8B-B14F-4D97-AF65-F5344CB8AC3E}">
        <p14:creationId xmlns:p14="http://schemas.microsoft.com/office/powerpoint/2010/main" val="4237191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A43-A135-E306-2FB5-19EDC6C63F53}"/>
              </a:ext>
            </a:extLst>
          </p:cNvPr>
          <p:cNvSpPr>
            <a:spLocks noGrp="1"/>
          </p:cNvSpPr>
          <p:nvPr>
            <p:ph type="title"/>
          </p:nvPr>
        </p:nvSpPr>
        <p:spPr>
          <a:xfrm>
            <a:off x="1079500" y="700088"/>
            <a:ext cx="10026650" cy="655637"/>
          </a:xfrm>
        </p:spPr>
        <p:txBody>
          <a:bodyPr>
            <a:noAutofit/>
          </a:bodyPr>
          <a:lstStyle/>
          <a:p>
            <a:pPr algn="ctr"/>
            <a:r>
              <a:rPr lang="en-US" sz="2400" b="1" spc="0" dirty="0" err="1">
                <a:solidFill>
                  <a:srgbClr val="92D050"/>
                </a:solidFill>
                <a:latin typeface="Times New Roman" panose="02020603050405020304" pitchFamily="18" charset="0"/>
                <a:cs typeface="Times New Roman" panose="02020603050405020304" pitchFamily="18" charset="0"/>
              </a:rPr>
              <a:t>MASter</a:t>
            </a:r>
            <a:r>
              <a:rPr lang="en-US" sz="2400" b="1" spc="0" dirty="0">
                <a:solidFill>
                  <a:srgbClr val="92D050"/>
                </a:solidFill>
                <a:latin typeface="Times New Roman" panose="02020603050405020304" pitchFamily="18" charset="0"/>
                <a:cs typeface="Times New Roman" panose="02020603050405020304" pitchFamily="18" charset="0"/>
              </a:rPr>
              <a:t> slave configuration in same account</a:t>
            </a:r>
          </a:p>
        </p:txBody>
      </p:sp>
      <p:sp>
        <p:nvSpPr>
          <p:cNvPr id="6" name="Rectangle 2">
            <a:extLst>
              <a:ext uri="{FF2B5EF4-FFF2-40B4-BE49-F238E27FC236}">
                <a16:creationId xmlns:a16="http://schemas.microsoft.com/office/drawing/2014/main" id="{404B1677-7D84-D56E-3987-30855A2F495F}"/>
              </a:ext>
            </a:extLst>
          </p:cNvPr>
          <p:cNvSpPr>
            <a:spLocks noGrp="1" noChangeArrowheads="1"/>
          </p:cNvSpPr>
          <p:nvPr>
            <p:ph idx="1"/>
          </p:nvPr>
        </p:nvSpPr>
        <p:spPr bwMode="auto">
          <a:xfrm>
            <a:off x="1079500" y="1586930"/>
            <a:ext cx="8418461"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 Master Node.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Configure Master  and slave Node with AWS Credentials.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 Slave Servers in the Same AWS Account.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Connect Slave Nodes to Master.</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Labels to Slave Nodes.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Install Required Tools (e.g., Docker, Terraform, Kubernetes) on Slave Nodes.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altLang="en-US" sz="1800" dirty="0">
                <a:solidFill>
                  <a:schemeClr val="tx1"/>
                </a:solidFill>
                <a:latin typeface="Times New Roman" panose="02020603050405020304" pitchFamily="18" charset="0"/>
                <a:cs typeface="Times New Roman" panose="02020603050405020304" pitchFamily="18" charset="0"/>
              </a:rPr>
              <a:t>Set Up Build Configurations on Master Node.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Execute Builds Across Slave Nodes.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Monitor and Verify Deployment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414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759648-3344-F895-3B34-99E94C4D79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077" y="205105"/>
            <a:ext cx="5731510" cy="3223895"/>
          </a:xfrm>
          <a:prstGeom prst="rect">
            <a:avLst/>
          </a:prstGeom>
          <a:noFill/>
          <a:ln>
            <a:noFill/>
          </a:ln>
        </p:spPr>
      </p:pic>
      <p:pic>
        <p:nvPicPr>
          <p:cNvPr id="5" name="Picture 4">
            <a:extLst>
              <a:ext uri="{FF2B5EF4-FFF2-40B4-BE49-F238E27FC236}">
                <a16:creationId xmlns:a16="http://schemas.microsoft.com/office/drawing/2014/main" id="{D2FE0E1B-952C-F5E7-8163-DC3458D99BD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05105"/>
            <a:ext cx="5731510" cy="3223895"/>
          </a:xfrm>
          <a:prstGeom prst="rect">
            <a:avLst/>
          </a:prstGeom>
          <a:noFill/>
          <a:ln>
            <a:noFill/>
          </a:ln>
        </p:spPr>
      </p:pic>
      <p:pic>
        <p:nvPicPr>
          <p:cNvPr id="6" name="Picture 5">
            <a:extLst>
              <a:ext uri="{FF2B5EF4-FFF2-40B4-BE49-F238E27FC236}">
                <a16:creationId xmlns:a16="http://schemas.microsoft.com/office/drawing/2014/main" id="{AC5C2B37-8507-3C8B-B6F7-517E19EE44E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8557" y="3657600"/>
            <a:ext cx="5731510" cy="2995295"/>
          </a:xfrm>
          <a:prstGeom prst="rect">
            <a:avLst/>
          </a:prstGeom>
          <a:noFill/>
          <a:ln>
            <a:noFill/>
          </a:ln>
        </p:spPr>
      </p:pic>
    </p:spTree>
    <p:extLst>
      <p:ext uri="{BB962C8B-B14F-4D97-AF65-F5344CB8AC3E}">
        <p14:creationId xmlns:p14="http://schemas.microsoft.com/office/powerpoint/2010/main" val="71148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3D94DD-3026-C941-CB76-D2C8061107D0}"/>
              </a:ext>
            </a:extLst>
          </p:cNvPr>
          <p:cNvSpPr>
            <a:spLocks noGrp="1"/>
          </p:cNvSpPr>
          <p:nvPr>
            <p:ph type="title"/>
          </p:nvPr>
        </p:nvSpPr>
        <p:spPr>
          <a:xfrm>
            <a:off x="1079500" y="356135"/>
            <a:ext cx="10026650" cy="701676"/>
          </a:xfrm>
        </p:spPr>
        <p:txBody>
          <a:bodyPr>
            <a:normAutofit/>
          </a:bodyPr>
          <a:lstStyle/>
          <a:p>
            <a:pPr algn="ctr"/>
            <a:r>
              <a:rPr lang="en-US" sz="2400" b="1" spc="0" dirty="0">
                <a:solidFill>
                  <a:srgbClr val="92D050"/>
                </a:solidFill>
                <a:latin typeface="Times New Roman" panose="02020603050405020304" pitchFamily="18" charset="0"/>
                <a:cs typeface="Times New Roman" panose="02020603050405020304" pitchFamily="18" charset="0"/>
              </a:rPr>
              <a:t>Slave1</a:t>
            </a:r>
          </a:p>
        </p:txBody>
      </p:sp>
      <p:pic>
        <p:nvPicPr>
          <p:cNvPr id="6" name="Content Placeholder 5">
            <a:extLst>
              <a:ext uri="{FF2B5EF4-FFF2-40B4-BE49-F238E27FC236}">
                <a16:creationId xmlns:a16="http://schemas.microsoft.com/office/drawing/2014/main" id="{DB00BAA6-402A-36DF-8E1E-255612F1CD0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2096975"/>
            <a:ext cx="4348480" cy="3212690"/>
          </a:xfrm>
          <a:prstGeom prst="rect">
            <a:avLst/>
          </a:prstGeom>
          <a:noFill/>
          <a:ln>
            <a:noFill/>
          </a:ln>
        </p:spPr>
      </p:pic>
      <p:sp>
        <p:nvSpPr>
          <p:cNvPr id="8" name="Rectangle 1">
            <a:extLst>
              <a:ext uri="{FF2B5EF4-FFF2-40B4-BE49-F238E27FC236}">
                <a16:creationId xmlns:a16="http://schemas.microsoft.com/office/drawing/2014/main" id="{2F82E225-DFDA-A470-A59F-7FF08DD34C90}"/>
              </a:ext>
            </a:extLst>
          </p:cNvPr>
          <p:cNvSpPr>
            <a:spLocks noGrp="1" noChangeArrowheads="1"/>
          </p:cNvSpPr>
          <p:nvPr>
            <p:ph sz="half" idx="1"/>
          </p:nvPr>
        </p:nvSpPr>
        <p:spPr bwMode="auto">
          <a:xfrm>
            <a:off x="558800" y="1057811"/>
            <a:ext cx="6756400" cy="544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None/>
              <a:tabLst/>
            </a:pPr>
            <a:r>
              <a:rPr lang="en-US" sz="1800" dirty="0">
                <a:latin typeface="Times New Roman" panose="02020603050405020304" pitchFamily="18" charset="0"/>
                <a:cs typeface="Times New Roman" panose="02020603050405020304" pitchFamily="18" charset="0"/>
              </a:rPr>
              <a:t>Kubernetes (often abbreviated as </a:t>
            </a:r>
            <a:r>
              <a:rPr lang="en-US" sz="1800" b="1" dirty="0">
                <a:latin typeface="Times New Roman" panose="02020603050405020304" pitchFamily="18" charset="0"/>
                <a:cs typeface="Times New Roman" panose="02020603050405020304" pitchFamily="18" charset="0"/>
              </a:rPr>
              <a:t>K8s</a:t>
            </a:r>
            <a:r>
              <a:rPr lang="en-US" sz="1800" dirty="0">
                <a:latin typeface="Times New Roman" panose="02020603050405020304" pitchFamily="18" charset="0"/>
                <a:cs typeface="Times New Roman" panose="02020603050405020304" pitchFamily="18" charset="0"/>
              </a:rPr>
              <a:t>) is an </a:t>
            </a:r>
            <a:r>
              <a:rPr lang="en-US" sz="1800" b="1" dirty="0">
                <a:latin typeface="Times New Roman" panose="02020603050405020304" pitchFamily="18" charset="0"/>
                <a:cs typeface="Times New Roman" panose="02020603050405020304" pitchFamily="18" charset="0"/>
              </a:rPr>
              <a:t>open-source container orchestration platform</a:t>
            </a:r>
            <a:r>
              <a:rPr lang="en-US" sz="1800" dirty="0">
                <a:latin typeface="Times New Roman" panose="02020603050405020304" pitchFamily="18" charset="0"/>
                <a:cs typeface="Times New Roman" panose="02020603050405020304" pitchFamily="18" charset="0"/>
              </a:rPr>
              <a:t> that automates the deployment, scaling, and management of containerized applications. It is designed to help developers efficiently manage complex, distributed systems.</a:t>
            </a:r>
            <a:endPar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 Slave1 Server in the Same AWS Account.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Slave1 Node.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the Label to Slave1.</a:t>
            </a:r>
            <a:endParaRPr lang="en-US" altLang="en-US" sz="1800" dirty="0">
              <a:solidFill>
                <a:schemeClr val="tx1"/>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Install Kubernetes on Slave1.</a:t>
            </a:r>
            <a:endParaRPr lang="en-US" altLang="en-US" sz="1800" dirty="0">
              <a:solidFill>
                <a:schemeClr val="tx1"/>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Write Execution Commands for WordPress Deployment Using Kubernetes.</a:t>
            </a:r>
            <a:endParaRPr lang="en-US" altLang="en-US" sz="1800" dirty="0">
              <a:solidFill>
                <a:schemeClr val="tx1"/>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Execute the Kubernetes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Verify Application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 Application via Public IP Address of Slave1 Instance .</a:t>
            </a:r>
          </a:p>
        </p:txBody>
      </p:sp>
    </p:spTree>
    <p:extLst>
      <p:ext uri="{BB962C8B-B14F-4D97-AF65-F5344CB8AC3E}">
        <p14:creationId xmlns:p14="http://schemas.microsoft.com/office/powerpoint/2010/main" val="2279421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FC81CC-354A-8441-4E92-60D2C00F3A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525" y="3503614"/>
            <a:ext cx="5731510" cy="3223895"/>
          </a:xfrm>
          <a:prstGeom prst="rect">
            <a:avLst/>
          </a:prstGeom>
          <a:noFill/>
          <a:ln>
            <a:noFill/>
          </a:ln>
        </p:spPr>
      </p:pic>
      <p:pic>
        <p:nvPicPr>
          <p:cNvPr id="6" name="Picture 5">
            <a:extLst>
              <a:ext uri="{FF2B5EF4-FFF2-40B4-BE49-F238E27FC236}">
                <a16:creationId xmlns:a16="http://schemas.microsoft.com/office/drawing/2014/main" id="{A0321F77-C1BC-BB5B-F31C-6F10787F73B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525" y="130492"/>
            <a:ext cx="5731510" cy="3223895"/>
          </a:xfrm>
          <a:prstGeom prst="rect">
            <a:avLst/>
          </a:prstGeom>
          <a:noFill/>
          <a:ln>
            <a:noFill/>
          </a:ln>
        </p:spPr>
      </p:pic>
      <p:pic>
        <p:nvPicPr>
          <p:cNvPr id="7" name="Picture 6">
            <a:extLst>
              <a:ext uri="{FF2B5EF4-FFF2-40B4-BE49-F238E27FC236}">
                <a16:creationId xmlns:a16="http://schemas.microsoft.com/office/drawing/2014/main" id="{2DFF0552-E815-059C-B701-34A9CBB94C6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965" y="130492"/>
            <a:ext cx="5731510" cy="3223895"/>
          </a:xfrm>
          <a:prstGeom prst="rect">
            <a:avLst/>
          </a:prstGeom>
          <a:noFill/>
          <a:ln>
            <a:noFill/>
          </a:ln>
        </p:spPr>
      </p:pic>
      <p:pic>
        <p:nvPicPr>
          <p:cNvPr id="8" name="Picture 7">
            <a:extLst>
              <a:ext uri="{FF2B5EF4-FFF2-40B4-BE49-F238E27FC236}">
                <a16:creationId xmlns:a16="http://schemas.microsoft.com/office/drawing/2014/main" id="{D421B34A-F14B-9146-0D47-AB02B60701A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8245" y="3504248"/>
            <a:ext cx="5731510" cy="3223260"/>
          </a:xfrm>
          <a:prstGeom prst="rect">
            <a:avLst/>
          </a:prstGeom>
          <a:noFill/>
          <a:ln>
            <a:noFill/>
          </a:ln>
        </p:spPr>
      </p:pic>
    </p:spTree>
    <p:extLst>
      <p:ext uri="{BB962C8B-B14F-4D97-AF65-F5344CB8AC3E}">
        <p14:creationId xmlns:p14="http://schemas.microsoft.com/office/powerpoint/2010/main" val="4109880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C126-9CDF-F9EE-1088-A7A1B3F955B5}"/>
              </a:ext>
            </a:extLst>
          </p:cNvPr>
          <p:cNvSpPr>
            <a:spLocks noGrp="1"/>
          </p:cNvSpPr>
          <p:nvPr>
            <p:ph type="title"/>
          </p:nvPr>
        </p:nvSpPr>
        <p:spPr>
          <a:xfrm>
            <a:off x="1082675" y="571400"/>
            <a:ext cx="10026650" cy="655637"/>
          </a:xfrm>
        </p:spPr>
        <p:txBody>
          <a:bodyPr>
            <a:normAutofit/>
          </a:bodyPr>
          <a:lstStyle/>
          <a:p>
            <a:pPr algn="ctr"/>
            <a:r>
              <a:rPr lang="en-IN" sz="2400" b="1" spc="0" dirty="0">
                <a:solidFill>
                  <a:srgbClr val="92D050"/>
                </a:solidFill>
                <a:latin typeface="Times New Roman" panose="02020603050405020304" pitchFamily="18" charset="0"/>
                <a:cs typeface="Times New Roman" panose="02020603050405020304" pitchFamily="18" charset="0"/>
              </a:rPr>
              <a:t>SLAve2</a:t>
            </a:r>
          </a:p>
        </p:txBody>
      </p:sp>
      <p:sp>
        <p:nvSpPr>
          <p:cNvPr id="3" name="Content Placeholder 2">
            <a:extLst>
              <a:ext uri="{FF2B5EF4-FFF2-40B4-BE49-F238E27FC236}">
                <a16:creationId xmlns:a16="http://schemas.microsoft.com/office/drawing/2014/main" id="{FE70D65B-30DD-315A-42F5-227F1BB87B32}"/>
              </a:ext>
            </a:extLst>
          </p:cNvPr>
          <p:cNvSpPr>
            <a:spLocks noGrp="1"/>
          </p:cNvSpPr>
          <p:nvPr>
            <p:ph idx="1"/>
          </p:nvPr>
        </p:nvSpPr>
        <p:spPr>
          <a:xfrm>
            <a:off x="1079500" y="1227037"/>
            <a:ext cx="10026650" cy="4895971"/>
          </a:xfrm>
        </p:spPr>
        <p:txBody>
          <a:bodyPr>
            <a:normAutofit/>
          </a:bodyPr>
          <a:lstStyle/>
          <a:p>
            <a:pPr marL="0" indent="0" algn="just">
              <a:lnSpc>
                <a:spcPct val="150000"/>
              </a:lnSpc>
              <a:buNone/>
            </a:pPr>
            <a:r>
              <a:rPr lang="en-US" sz="1800" b="1" dirty="0">
                <a:latin typeface="Times New Roman" panose="02020603050405020304" pitchFamily="18" charset="0"/>
                <a:cs typeface="Times New Roman" panose="02020603050405020304" pitchFamily="18" charset="0"/>
              </a:rPr>
              <a:t>Docker</a:t>
            </a:r>
            <a:r>
              <a:rPr lang="en-US" sz="1800" dirty="0">
                <a:latin typeface="Times New Roman" panose="02020603050405020304" pitchFamily="18" charset="0"/>
                <a:cs typeface="Times New Roman" panose="02020603050405020304" pitchFamily="18" charset="0"/>
              </a:rPr>
              <a:t> is an open-source platform that allows developers to build, ship, and run applications inside lightweight, portable containers. It simplifies application deployment by packaging an application and its dependencies into a single container, ensuring that it works consistently across different environments.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 Slave2 Server in the Same AWS Account.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Slave2 Node.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the Label to Slave2.</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Install Docker and Docker Compose on Slave2.</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Write Execution Commands for WordPress Deployment Using Docker Compose.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Execute the Docker Compose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Verify Application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 Application via Public IP Address of Slave2 Instance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77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1EC1-0005-EF45-72B9-473145FC5DDC}"/>
              </a:ext>
            </a:extLst>
          </p:cNvPr>
          <p:cNvSpPr>
            <a:spLocks noGrp="1"/>
          </p:cNvSpPr>
          <p:nvPr>
            <p:ph type="title"/>
          </p:nvPr>
        </p:nvSpPr>
        <p:spPr>
          <a:xfrm>
            <a:off x="966727" y="474390"/>
            <a:ext cx="10026650" cy="655637"/>
          </a:xfrm>
        </p:spPr>
        <p:txBody>
          <a:bodyPr/>
          <a:lstStyle/>
          <a:p>
            <a:pPr algn="ctr"/>
            <a:r>
              <a:rPr lang="en-IN" b="1" spc="0" dirty="0">
                <a:solidFill>
                  <a:srgbClr val="92D050"/>
                </a:solidFill>
                <a:latin typeface="Times New Roman" panose="02020603050405020304" pitchFamily="18" charset="0"/>
                <a:cs typeface="Times New Roman" panose="02020603050405020304" pitchFamily="18" charset="0"/>
              </a:rPr>
              <a:t>Slave3</a:t>
            </a:r>
          </a:p>
        </p:txBody>
      </p:sp>
      <p:sp>
        <p:nvSpPr>
          <p:cNvPr id="3" name="Content Placeholder 2">
            <a:extLst>
              <a:ext uri="{FF2B5EF4-FFF2-40B4-BE49-F238E27FC236}">
                <a16:creationId xmlns:a16="http://schemas.microsoft.com/office/drawing/2014/main" id="{07130DE4-961F-693C-B74F-C7568DF875DA}"/>
              </a:ext>
            </a:extLst>
          </p:cNvPr>
          <p:cNvSpPr>
            <a:spLocks noGrp="1"/>
          </p:cNvSpPr>
          <p:nvPr>
            <p:ph idx="1"/>
          </p:nvPr>
        </p:nvSpPr>
        <p:spPr>
          <a:xfrm>
            <a:off x="243068" y="1215342"/>
            <a:ext cx="10139423" cy="5486400"/>
          </a:xfrm>
        </p:spPr>
        <p:txBody>
          <a:bodyPr>
            <a:normAutofit fontScale="62500" lnSpcReduction="20000"/>
          </a:bodyPr>
          <a:lstStyle/>
          <a:p>
            <a:pPr marL="0" indent="0" algn="just">
              <a:lnSpc>
                <a:spcPct val="150000"/>
              </a:lnSpc>
              <a:buNone/>
            </a:pPr>
            <a:r>
              <a:rPr lang="en-US" sz="3300" b="1" dirty="0">
                <a:latin typeface="Times New Roman" panose="02020603050405020304" pitchFamily="18" charset="0"/>
                <a:cs typeface="Times New Roman" panose="02020603050405020304" pitchFamily="18" charset="0"/>
              </a:rPr>
              <a:t>Terraform</a:t>
            </a:r>
            <a:r>
              <a:rPr lang="en-US" sz="3300" dirty="0">
                <a:latin typeface="Times New Roman" panose="02020603050405020304" pitchFamily="18" charset="0"/>
                <a:cs typeface="Times New Roman" panose="02020603050405020304" pitchFamily="18" charset="0"/>
              </a:rPr>
              <a:t> is an open-source Infrastructure as Code (</a:t>
            </a:r>
            <a:r>
              <a:rPr lang="en-US" sz="3300" dirty="0" err="1">
                <a:latin typeface="Times New Roman" panose="02020603050405020304" pitchFamily="18" charset="0"/>
                <a:cs typeface="Times New Roman" panose="02020603050405020304" pitchFamily="18" charset="0"/>
              </a:rPr>
              <a:t>IaC</a:t>
            </a:r>
            <a:r>
              <a:rPr lang="en-US" sz="3300" dirty="0">
                <a:latin typeface="Times New Roman" panose="02020603050405020304" pitchFamily="18" charset="0"/>
                <a:cs typeface="Times New Roman" panose="02020603050405020304" pitchFamily="18" charset="0"/>
              </a:rPr>
              <a:t>) tool developed by </a:t>
            </a:r>
            <a:r>
              <a:rPr lang="en-US" sz="3300" b="1" dirty="0" err="1">
                <a:latin typeface="Times New Roman" panose="02020603050405020304" pitchFamily="18" charset="0"/>
                <a:cs typeface="Times New Roman" panose="02020603050405020304" pitchFamily="18" charset="0"/>
              </a:rPr>
              <a:t>HashiCorp</a:t>
            </a:r>
            <a:r>
              <a:rPr lang="en-US" sz="3300" dirty="0">
                <a:latin typeface="Times New Roman" panose="02020603050405020304" pitchFamily="18" charset="0"/>
                <a:cs typeface="Times New Roman" panose="02020603050405020304" pitchFamily="18" charset="0"/>
              </a:rPr>
              <a:t>. It allows users to define and provision infrastructure using a declarative configuration language. With Terraform, you can automate the creation, modification, and management of resources across various cloud providers, including AWS, Azure, and Google Cloud.</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3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 Slave3 Server in the Same AWS Account.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3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Slave3 Node.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3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the Label to Slave3.</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3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Install Terraform on Slave3.</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3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Write Execution Commands for WordPress Deployment Using Terraform.</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3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Execute the Terraform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3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Verify Application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33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 Application via Public IP Address of Slave3 Instance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4195C83-CEA7-CF4D-4F9A-1781FEA4D6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88820" y="2882097"/>
            <a:ext cx="4460112" cy="3385767"/>
          </a:xfrm>
          <a:prstGeom prst="rect">
            <a:avLst/>
          </a:prstGeom>
          <a:noFill/>
          <a:ln>
            <a:noFill/>
          </a:ln>
        </p:spPr>
      </p:pic>
    </p:spTree>
    <p:extLst>
      <p:ext uri="{BB962C8B-B14F-4D97-AF65-F5344CB8AC3E}">
        <p14:creationId xmlns:p14="http://schemas.microsoft.com/office/powerpoint/2010/main" val="898718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967EF-7323-3F85-F5D6-48CBBF42FE47}"/>
              </a:ext>
            </a:extLst>
          </p:cNvPr>
          <p:cNvSpPr>
            <a:spLocks noGrp="1"/>
          </p:cNvSpPr>
          <p:nvPr>
            <p:ph type="title"/>
          </p:nvPr>
        </p:nvSpPr>
        <p:spPr>
          <a:xfrm>
            <a:off x="1079500" y="282033"/>
            <a:ext cx="10026650" cy="655637"/>
          </a:xfrm>
        </p:spPr>
        <p:txBody>
          <a:bodyPr>
            <a:normAutofit/>
          </a:bodyPr>
          <a:lstStyle/>
          <a:p>
            <a:pPr algn="ctr"/>
            <a:r>
              <a:rPr lang="en-IN" sz="2400" b="1" spc="0" dirty="0">
                <a:solidFill>
                  <a:srgbClr val="92D050"/>
                </a:solidFill>
                <a:latin typeface="Times New Roman" panose="02020603050405020304" pitchFamily="18" charset="0"/>
                <a:cs typeface="Times New Roman" panose="02020603050405020304" pitchFamily="18" charset="0"/>
              </a:rPr>
              <a:t>Slave4</a:t>
            </a:r>
          </a:p>
        </p:txBody>
      </p:sp>
      <p:sp>
        <p:nvSpPr>
          <p:cNvPr id="3" name="Content Placeholder 2">
            <a:extLst>
              <a:ext uri="{FF2B5EF4-FFF2-40B4-BE49-F238E27FC236}">
                <a16:creationId xmlns:a16="http://schemas.microsoft.com/office/drawing/2014/main" id="{CF1F7A85-4A69-30B6-64AB-8A93B54C2ABE}"/>
              </a:ext>
            </a:extLst>
          </p:cNvPr>
          <p:cNvSpPr>
            <a:spLocks noGrp="1"/>
          </p:cNvSpPr>
          <p:nvPr>
            <p:ph idx="1"/>
          </p:nvPr>
        </p:nvSpPr>
        <p:spPr>
          <a:xfrm>
            <a:off x="625033" y="1377388"/>
            <a:ext cx="10695007" cy="4391588"/>
          </a:xfrm>
        </p:spPr>
        <p:txBody>
          <a:bodyPr/>
          <a:lstStyle/>
          <a:p>
            <a:pPr marL="0" indent="0" algn="just">
              <a:buNone/>
            </a:pPr>
            <a:r>
              <a:rPr lang="en-IN" sz="1800" b="1" dirty="0">
                <a:latin typeface="Times New Roman" panose="02020603050405020304" pitchFamily="18" charset="0"/>
                <a:cs typeface="Times New Roman" panose="02020603050405020304" pitchFamily="18" charset="0"/>
              </a:rPr>
              <a:t>Build Periodically:</a:t>
            </a:r>
          </a:p>
          <a:p>
            <a:pPr marL="0" indent="0" algn="just">
              <a:buNone/>
            </a:pPr>
            <a:r>
              <a:rPr lang="en-US" sz="1800" dirty="0">
                <a:latin typeface="Times New Roman" panose="02020603050405020304" pitchFamily="18" charset="0"/>
                <a:cs typeface="Times New Roman" panose="02020603050405020304" pitchFamily="18" charset="0"/>
              </a:rPr>
              <a:t>A configuration option in CI/CD tools (like Jenkins) to schedule builds at regular intervals using a </a:t>
            </a:r>
            <a:r>
              <a:rPr lang="en-US" sz="1800" dirty="0" err="1">
                <a:latin typeface="Times New Roman" panose="02020603050405020304" pitchFamily="18" charset="0"/>
                <a:cs typeface="Times New Roman" panose="02020603050405020304" pitchFamily="18" charset="0"/>
              </a:rPr>
              <a:t>cron</a:t>
            </a:r>
            <a:r>
              <a:rPr lang="en-US" sz="1800" dirty="0">
                <a:latin typeface="Times New Roman" panose="02020603050405020304" pitchFamily="18" charset="0"/>
                <a:cs typeface="Times New Roman" panose="02020603050405020304" pitchFamily="18" charset="0"/>
              </a:rPr>
              <a:t>-like syntax.</a:t>
            </a:r>
            <a:r>
              <a:rPr lang="en-I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Automates builds to run at specified times, regardless of whether changes have been made to the code repository.</a:t>
            </a:r>
            <a:endParaRPr lang="en-IN" sz="1800" dirty="0">
              <a:latin typeface="Times New Roman" panose="02020603050405020304" pitchFamily="18" charset="0"/>
              <a:cs typeface="Times New Roman" panose="02020603050405020304" pitchFamily="18" charset="0"/>
            </a:endParaRPr>
          </a:p>
          <a:p>
            <a:pPr marL="0" indent="0" algn="just">
              <a:buNone/>
            </a:pPr>
            <a:r>
              <a:rPr lang="en-IN" sz="1800" b="1" dirty="0">
                <a:latin typeface="Times New Roman" panose="02020603050405020304" pitchFamily="18" charset="0"/>
                <a:cs typeface="Times New Roman" panose="02020603050405020304" pitchFamily="18" charset="0"/>
              </a:rPr>
              <a:t>Poll SCM:</a:t>
            </a:r>
          </a:p>
          <a:p>
            <a:pPr marL="0" indent="0" algn="just">
              <a:buNone/>
            </a:pPr>
            <a:r>
              <a:rPr lang="en-US" sz="1800" dirty="0">
                <a:latin typeface="Times New Roman" panose="02020603050405020304" pitchFamily="18" charset="0"/>
                <a:cs typeface="Times New Roman" panose="02020603050405020304" pitchFamily="18" charset="0"/>
              </a:rPr>
              <a:t>A Jenkins feature where the tool checks the source code repository (e.g., GitHub, GitLab) for changes at regular intervals. Automatically triggers a build if changes are detected in the repository.</a:t>
            </a:r>
          </a:p>
          <a:p>
            <a:pPr marL="0" indent="0" algn="just">
              <a:buNone/>
            </a:pPr>
            <a:r>
              <a:rPr lang="en-IN" sz="1800" b="1" dirty="0">
                <a:latin typeface="Times New Roman" panose="02020603050405020304" pitchFamily="18" charset="0"/>
                <a:cs typeface="Times New Roman" panose="02020603050405020304" pitchFamily="18" charset="0"/>
              </a:rPr>
              <a:t>GitHub Webhook</a:t>
            </a:r>
            <a:r>
              <a:rPr lang="en-US" sz="1800" b="1" dirty="0">
                <a:latin typeface="Times New Roman" panose="02020603050405020304" pitchFamily="18" charset="0"/>
                <a:cs typeface="Times New Roman" panose="02020603050405020304" pitchFamily="18" charset="0"/>
              </a:rPr>
              <a:t>:</a:t>
            </a:r>
          </a:p>
          <a:p>
            <a:pPr marL="0" indent="0" algn="just">
              <a:buNone/>
            </a:pPr>
            <a:r>
              <a:rPr lang="en-US" sz="1800" dirty="0">
                <a:latin typeface="Times New Roman" panose="02020603050405020304" pitchFamily="18" charset="0"/>
                <a:cs typeface="Times New Roman" panose="02020603050405020304" pitchFamily="18" charset="0"/>
              </a:rPr>
              <a:t>A mechanism to send real-time HTTP POST requests to a configured URL whenever a specific event occurs in a GitHub repository (e.g., push, pull request, or issue creation). Enables immediate communication between GitHub and external services (e.g., Jenkins) to trigger actions like builds without waiting for polling.</a:t>
            </a: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dirty="0"/>
          </a:p>
        </p:txBody>
      </p:sp>
    </p:spTree>
    <p:extLst>
      <p:ext uri="{BB962C8B-B14F-4D97-AF65-F5344CB8AC3E}">
        <p14:creationId xmlns:p14="http://schemas.microsoft.com/office/powerpoint/2010/main" val="86719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51A15-C8B8-E8B8-13C8-4F3590DF80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080" y="103998"/>
            <a:ext cx="5731510" cy="3223895"/>
          </a:xfrm>
          <a:prstGeom prst="rect">
            <a:avLst/>
          </a:prstGeom>
          <a:noFill/>
          <a:ln>
            <a:noFill/>
          </a:ln>
        </p:spPr>
      </p:pic>
      <p:pic>
        <p:nvPicPr>
          <p:cNvPr id="5" name="Picture 4">
            <a:extLst>
              <a:ext uri="{FF2B5EF4-FFF2-40B4-BE49-F238E27FC236}">
                <a16:creationId xmlns:a16="http://schemas.microsoft.com/office/drawing/2014/main" id="{A4491A1B-182F-D995-3385-89731A53B5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7261" y="103997"/>
            <a:ext cx="5959145" cy="3223895"/>
          </a:xfrm>
          <a:prstGeom prst="rect">
            <a:avLst/>
          </a:prstGeom>
          <a:noFill/>
          <a:ln>
            <a:noFill/>
          </a:ln>
        </p:spPr>
      </p:pic>
      <p:pic>
        <p:nvPicPr>
          <p:cNvPr id="6" name="Picture 5">
            <a:extLst>
              <a:ext uri="{FF2B5EF4-FFF2-40B4-BE49-F238E27FC236}">
                <a16:creationId xmlns:a16="http://schemas.microsoft.com/office/drawing/2014/main" id="{E835B1D1-0714-F130-ECDB-25D0803315B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080" y="3429000"/>
            <a:ext cx="5731510" cy="3223895"/>
          </a:xfrm>
          <a:prstGeom prst="rect">
            <a:avLst/>
          </a:prstGeom>
          <a:noFill/>
          <a:ln>
            <a:noFill/>
          </a:ln>
        </p:spPr>
      </p:pic>
      <p:pic>
        <p:nvPicPr>
          <p:cNvPr id="7" name="Picture 6">
            <a:extLst>
              <a:ext uri="{FF2B5EF4-FFF2-40B4-BE49-F238E27FC236}">
                <a16:creationId xmlns:a16="http://schemas.microsoft.com/office/drawing/2014/main" id="{7329CCA7-DE1F-7052-52AD-25E8E206892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7261" y="3443467"/>
            <a:ext cx="5959144" cy="3223895"/>
          </a:xfrm>
          <a:prstGeom prst="rect">
            <a:avLst/>
          </a:prstGeom>
          <a:noFill/>
          <a:ln>
            <a:noFill/>
          </a:ln>
        </p:spPr>
      </p:pic>
    </p:spTree>
    <p:extLst>
      <p:ext uri="{BB962C8B-B14F-4D97-AF65-F5344CB8AC3E}">
        <p14:creationId xmlns:p14="http://schemas.microsoft.com/office/powerpoint/2010/main" val="3311485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7ADD-C50F-3B5C-42CF-95C76DCD78FC}"/>
              </a:ext>
            </a:extLst>
          </p:cNvPr>
          <p:cNvSpPr>
            <a:spLocks noGrp="1"/>
          </p:cNvSpPr>
          <p:nvPr>
            <p:ph type="title"/>
          </p:nvPr>
        </p:nvSpPr>
        <p:spPr>
          <a:xfrm>
            <a:off x="894305" y="433388"/>
            <a:ext cx="10026650" cy="655637"/>
          </a:xfrm>
        </p:spPr>
        <p:txBody>
          <a:bodyPr>
            <a:normAutofit/>
          </a:bodyPr>
          <a:lstStyle/>
          <a:p>
            <a:pPr algn="ctr"/>
            <a:r>
              <a:rPr lang="en-IN" sz="2400" b="1" spc="0" dirty="0">
                <a:solidFill>
                  <a:srgbClr val="92D050"/>
                </a:solidFill>
                <a:latin typeface="Times New Roman" panose="02020603050405020304" pitchFamily="18" charset="0"/>
                <a:cs typeface="Times New Roman" panose="02020603050405020304" pitchFamily="18" charset="0"/>
              </a:rPr>
              <a:t>Slave5</a:t>
            </a:r>
          </a:p>
        </p:txBody>
      </p:sp>
      <p:sp>
        <p:nvSpPr>
          <p:cNvPr id="3" name="Content Placeholder 2">
            <a:extLst>
              <a:ext uri="{FF2B5EF4-FFF2-40B4-BE49-F238E27FC236}">
                <a16:creationId xmlns:a16="http://schemas.microsoft.com/office/drawing/2014/main" id="{B025302E-15A6-03FD-9F9F-5C231DD235B9}"/>
              </a:ext>
            </a:extLst>
          </p:cNvPr>
          <p:cNvSpPr>
            <a:spLocks noGrp="1"/>
          </p:cNvSpPr>
          <p:nvPr>
            <p:ph sz="half" idx="1"/>
          </p:nvPr>
        </p:nvSpPr>
        <p:spPr>
          <a:xfrm>
            <a:off x="553413" y="1180618"/>
            <a:ext cx="6507143" cy="5243994"/>
          </a:xfrm>
        </p:spPr>
        <p:txBody>
          <a:bodyPr>
            <a:normAutofit lnSpcReduction="10000"/>
          </a:bodyPr>
          <a:lstStyle/>
          <a:p>
            <a:pPr marL="0" indent="0" algn="just">
              <a:buNone/>
            </a:pPr>
            <a:r>
              <a:rPr lang="en-US" sz="1800" b="1" dirty="0">
                <a:latin typeface="Times New Roman" panose="02020603050405020304" pitchFamily="18" charset="0"/>
                <a:cs typeface="Times New Roman" panose="02020603050405020304" pitchFamily="18" charset="0"/>
              </a:rPr>
              <a:t>Docker Compose</a:t>
            </a:r>
            <a:r>
              <a:rPr lang="en-US" sz="1800" dirty="0">
                <a:latin typeface="Times New Roman" panose="02020603050405020304" pitchFamily="18" charset="0"/>
                <a:cs typeface="Times New Roman" panose="02020603050405020304" pitchFamily="18" charset="0"/>
              </a:rPr>
              <a:t> is a tool provided by Docker to define and manage multi-container Docker applications. It simplifies running and orchestrating containers by using a YAML file(docker- </a:t>
            </a:r>
            <a:r>
              <a:rPr lang="en-US" sz="1800" dirty="0" err="1">
                <a:latin typeface="Times New Roman" panose="02020603050405020304" pitchFamily="18" charset="0"/>
                <a:cs typeface="Times New Roman" panose="02020603050405020304" pitchFamily="18" charset="0"/>
              </a:rPr>
              <a:t>compose.yml</a:t>
            </a:r>
            <a:r>
              <a:rPr lang="en-US" sz="1800" dirty="0">
                <a:latin typeface="Times New Roman" panose="02020603050405020304" pitchFamily="18" charset="0"/>
                <a:cs typeface="Times New Roman" panose="02020603050405020304" pitchFamily="18" charset="0"/>
              </a:rPr>
              <a:t>) to define the services, networks and volumes needed for your application.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 Slave5 Server in the Same AWS Account.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Slave5 Node.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the Label to Slave5.</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Install Bash Script for WordPress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Write Execution Commands for WordPress Deployment Using Bash Script.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Execute the WordPress Deployment via Bash Script.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Verify Application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 Application via Public IP Address of Slave5 Instance</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p:txBody>
      </p:sp>
      <p:pic>
        <p:nvPicPr>
          <p:cNvPr id="15" name="Content Placeholder 14">
            <a:extLst>
              <a:ext uri="{FF2B5EF4-FFF2-40B4-BE49-F238E27FC236}">
                <a16:creationId xmlns:a16="http://schemas.microsoft.com/office/drawing/2014/main" id="{371F513D-9672-3A1C-F5C6-F9893E7EBF9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60556" y="2562382"/>
            <a:ext cx="4740275" cy="2666404"/>
          </a:xfrm>
          <a:prstGeom prst="rect">
            <a:avLst/>
          </a:prstGeom>
          <a:noFill/>
          <a:ln>
            <a:noFill/>
          </a:ln>
        </p:spPr>
      </p:pic>
      <p:sp>
        <p:nvSpPr>
          <p:cNvPr id="16" name="Rectangle 11">
            <a:extLst>
              <a:ext uri="{FF2B5EF4-FFF2-40B4-BE49-F238E27FC236}">
                <a16:creationId xmlns:a16="http://schemas.microsoft.com/office/drawing/2014/main" id="{B3E08895-C117-E3E6-38F9-E7251E299B38}"/>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587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14C0111-86AA-B377-753D-02A3CA89F8E6}"/>
              </a:ext>
            </a:extLst>
          </p:cNvPr>
          <p:cNvSpPr>
            <a:spLocks noGrp="1"/>
          </p:cNvSpPr>
          <p:nvPr>
            <p:ph type="title"/>
          </p:nvPr>
        </p:nvSpPr>
        <p:spPr/>
        <p:txBody>
          <a:bodyPr/>
          <a:lstStyle/>
          <a:p>
            <a:r>
              <a:rPr lang="en-US" sz="3200" dirty="0">
                <a:solidFill>
                  <a:srgbClr val="92D050"/>
                </a:solidFill>
                <a:latin typeface="Times New Roman" panose="02020603050405020304" pitchFamily="18" charset="0"/>
                <a:cs typeface="Times New Roman" panose="02020603050405020304" pitchFamily="18" charset="0"/>
              </a:rPr>
              <a:t>Agenda</a:t>
            </a:r>
          </a:p>
        </p:txBody>
      </p:sp>
      <p:sp>
        <p:nvSpPr>
          <p:cNvPr id="13" name="Content Placeholder 12">
            <a:extLst>
              <a:ext uri="{FF2B5EF4-FFF2-40B4-BE49-F238E27FC236}">
                <a16:creationId xmlns:a16="http://schemas.microsoft.com/office/drawing/2014/main" id="{03252AFB-1364-05E7-C423-89DB466EDAD6}"/>
              </a:ext>
            </a:extLst>
          </p:cNvPr>
          <p:cNvSpPr>
            <a:spLocks noGrp="1"/>
          </p:cNvSpPr>
          <p:nvPr>
            <p:ph idx="1"/>
          </p:nvPr>
        </p:nvSpPr>
        <p:spPr>
          <a:xfrm>
            <a:off x="565149" y="2723534"/>
            <a:ext cx="6071625" cy="3913239"/>
          </a:xfrm>
        </p:spPr>
        <p:txBody>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Set up master slave configuration using same account and different account. </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Slave-1 Node (Deploy WordPress with Kubernetes).</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Slave-2 Node (Deploy WordPress with Docker Compose).</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Slave-3 Node (Deploy WordPress with Terraform).</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Slave-4 Node (Deploy WordPress with Poll-SCM, Build Periodically, Webhooks).</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Slave-5 Node (Deploy WordPress with Bash Script).</a:t>
            </a:r>
          </a:p>
          <a:p>
            <a:pPr>
              <a:buFont typeface="Wingdings" panose="05000000000000000000" pitchFamily="2" charset="2"/>
              <a:buChar char="q"/>
            </a:pPr>
            <a:endParaRPr lang="en-US" dirty="0"/>
          </a:p>
          <a:p>
            <a:endParaRPr lang="en-US" dirty="0"/>
          </a:p>
        </p:txBody>
      </p:sp>
      <p:pic>
        <p:nvPicPr>
          <p:cNvPr id="3" name="Picture 2">
            <a:extLst>
              <a:ext uri="{FF2B5EF4-FFF2-40B4-BE49-F238E27FC236}">
                <a16:creationId xmlns:a16="http://schemas.microsoft.com/office/drawing/2014/main" id="{2EDDF82E-2765-3376-C0D7-D905A060851D}"/>
              </a:ext>
            </a:extLst>
          </p:cNvPr>
          <p:cNvPicPr>
            <a:picLocks noChangeAspect="1"/>
          </p:cNvPicPr>
          <p:nvPr/>
        </p:nvPicPr>
        <p:blipFill>
          <a:blip r:embed="rId3"/>
          <a:stretch>
            <a:fillRect/>
          </a:stretch>
        </p:blipFill>
        <p:spPr>
          <a:xfrm>
            <a:off x="6636774" y="0"/>
            <a:ext cx="5555225" cy="6858000"/>
          </a:xfrm>
          <a:prstGeom prst="rect">
            <a:avLst/>
          </a:prstGeom>
        </p:spPr>
      </p:pic>
    </p:spTree>
    <p:extLst>
      <p:ext uri="{BB962C8B-B14F-4D97-AF65-F5344CB8AC3E}">
        <p14:creationId xmlns:p14="http://schemas.microsoft.com/office/powerpoint/2010/main" val="4148681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52CD-4C4C-9E44-BE9B-72AB9835E6A9}"/>
              </a:ext>
            </a:extLst>
          </p:cNvPr>
          <p:cNvSpPr>
            <a:spLocks noGrp="1"/>
          </p:cNvSpPr>
          <p:nvPr>
            <p:ph type="ctrTitle"/>
          </p:nvPr>
        </p:nvSpPr>
        <p:spPr>
          <a:xfrm>
            <a:off x="3870325" y="759670"/>
            <a:ext cx="4451349" cy="2082226"/>
          </a:xfrm>
        </p:spPr>
        <p:txBody>
          <a:bodyPr>
            <a:normAutofit/>
          </a:bodyPr>
          <a:lstStyle/>
          <a:p>
            <a:r>
              <a:rPr lang="en-US" sz="5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68479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F7FA-557B-82FA-0B3B-B29A88184B8A}"/>
              </a:ext>
            </a:extLst>
          </p:cNvPr>
          <p:cNvSpPr>
            <a:spLocks noGrp="1"/>
          </p:cNvSpPr>
          <p:nvPr>
            <p:ph type="title"/>
          </p:nvPr>
        </p:nvSpPr>
        <p:spPr>
          <a:xfrm>
            <a:off x="1079500" y="609599"/>
            <a:ext cx="10026650" cy="973395"/>
          </a:xfrm>
        </p:spPr>
        <p:txBody>
          <a:bodyPr>
            <a:normAutofit/>
          </a:bodyPr>
          <a:lstStyle/>
          <a:p>
            <a:pPr algn="ctr"/>
            <a:r>
              <a:rPr lang="en-US" sz="2400" b="1" spc="0" dirty="0">
                <a:solidFill>
                  <a:srgbClr val="92D050"/>
                </a:solidFill>
                <a:latin typeface="Times New Roman" panose="02020603050405020304" pitchFamily="18" charset="0"/>
                <a:cs typeface="Times New Roman" panose="02020603050405020304" pitchFamily="18" charset="0"/>
              </a:rPr>
              <a:t>Master Slave Configuration</a:t>
            </a:r>
          </a:p>
        </p:txBody>
      </p:sp>
      <p:sp>
        <p:nvSpPr>
          <p:cNvPr id="4" name="Content Placeholder 3">
            <a:extLst>
              <a:ext uri="{FF2B5EF4-FFF2-40B4-BE49-F238E27FC236}">
                <a16:creationId xmlns:a16="http://schemas.microsoft.com/office/drawing/2014/main" id="{03887888-7814-296A-23DB-2885066F974B}"/>
              </a:ext>
            </a:extLst>
          </p:cNvPr>
          <p:cNvSpPr>
            <a:spLocks noGrp="1"/>
          </p:cNvSpPr>
          <p:nvPr>
            <p:ph idx="1"/>
          </p:nvPr>
        </p:nvSpPr>
        <p:spPr>
          <a:xfrm>
            <a:off x="934065" y="1494503"/>
            <a:ext cx="10172085" cy="4274472"/>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The terms master and slave describe the roles of systems or nodes in a setup, where one system (the master) controls or manages the other systems (the slaves)</a:t>
            </a:r>
            <a:endParaRPr lang="en-IN"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Master:</a:t>
            </a:r>
          </a:p>
          <a:p>
            <a:pPr marL="0" indent="0" algn="just">
              <a:buNone/>
            </a:pPr>
            <a:r>
              <a:rPr lang="en-US" sz="1800" dirty="0">
                <a:latin typeface="Times New Roman" panose="02020603050405020304" pitchFamily="18" charset="0"/>
                <a:cs typeface="Times New Roman" panose="02020603050405020304" pitchFamily="18" charset="0"/>
              </a:rPr>
              <a:t>The master is the  central control system that manages and coordinates the tasks or processes. It directs the actions of the slave nodes, distributes workloads, and often serves as the point of configuration or management. In cloud environments, the master can manage other nodes, handle requests, and oversee the deployment of software or services. </a:t>
            </a:r>
          </a:p>
          <a:p>
            <a:pPr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Slave:</a:t>
            </a:r>
          </a:p>
          <a:p>
            <a:pPr marL="0" indent="0" algn="just">
              <a:buNone/>
            </a:pPr>
            <a:r>
              <a:rPr lang="en-US" sz="1800" dirty="0">
                <a:latin typeface="Times New Roman" panose="02020603050405020304" pitchFamily="18" charset="0"/>
                <a:cs typeface="Times New Roman" panose="02020603050405020304" pitchFamily="18" charset="0"/>
              </a:rPr>
              <a:t>A slave node is subordinate to the master node. It follows the instructions given by the master node.</a:t>
            </a:r>
            <a:r>
              <a:rPr lang="en-IN"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Each slave node can perform tasks like running a specific service or handling a portion of the load, such as hosting a web application like WordPress.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47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3501C3-C301-490F-A129-5C468AEC915D}"/>
              </a:ext>
            </a:extLst>
          </p:cNvPr>
          <p:cNvSpPr>
            <a:spLocks noGrp="1"/>
          </p:cNvSpPr>
          <p:nvPr>
            <p:ph type="title"/>
          </p:nvPr>
        </p:nvSpPr>
        <p:spPr>
          <a:xfrm>
            <a:off x="1079500" y="620333"/>
            <a:ext cx="10026650" cy="923331"/>
          </a:xfrm>
        </p:spPr>
        <p:txBody>
          <a:bodyPr>
            <a:noAutofit/>
          </a:bodyPr>
          <a:lstStyle/>
          <a:p>
            <a:pPr algn="ctr"/>
            <a:r>
              <a:rPr lang="en-US" sz="2400" b="1" spc="0" dirty="0">
                <a:solidFill>
                  <a:srgbClr val="92D050"/>
                </a:solidFill>
                <a:latin typeface="Times New Roman" panose="02020603050405020304" pitchFamily="18" charset="0"/>
                <a:cs typeface="Times New Roman" panose="02020603050405020304" pitchFamily="18" charset="0"/>
              </a:rPr>
              <a:t>Master Slave Configuration using different account</a:t>
            </a:r>
          </a:p>
        </p:txBody>
      </p:sp>
      <p:sp>
        <p:nvSpPr>
          <p:cNvPr id="4" name="Content Placeholder 3">
            <a:extLst>
              <a:ext uri="{FF2B5EF4-FFF2-40B4-BE49-F238E27FC236}">
                <a16:creationId xmlns:a16="http://schemas.microsoft.com/office/drawing/2014/main" id="{8D9B36BA-6CF4-E91C-387C-78E4504FECCD}"/>
              </a:ext>
            </a:extLst>
          </p:cNvPr>
          <p:cNvSpPr>
            <a:spLocks noGrp="1"/>
          </p:cNvSpPr>
          <p:nvPr>
            <p:ph sz="half" idx="1"/>
          </p:nvPr>
        </p:nvSpPr>
        <p:spPr>
          <a:xfrm>
            <a:off x="1079500" y="1861215"/>
            <a:ext cx="4420215" cy="1710813"/>
          </a:xfrm>
        </p:spPr>
        <p:txBody>
          <a:bodyPr>
            <a:normAutofit/>
          </a:bodyPr>
          <a:lstStyle/>
          <a:p>
            <a:pPr algn="just"/>
            <a:r>
              <a:rPr lang="en-IN" sz="1800" dirty="0">
                <a:latin typeface="Times New Roman" panose="02020603050405020304" pitchFamily="18" charset="0"/>
                <a:cs typeface="Times New Roman" panose="02020603050405020304" pitchFamily="18" charset="0"/>
              </a:rPr>
              <a:t>Create master server in one account.</a:t>
            </a:r>
          </a:p>
          <a:p>
            <a:pPr algn="just"/>
            <a:r>
              <a:rPr lang="en-IN" sz="1800" dirty="0">
                <a:latin typeface="Times New Roman" panose="02020603050405020304" pitchFamily="18" charset="0"/>
                <a:cs typeface="Times New Roman" panose="02020603050405020304" pitchFamily="18" charset="0"/>
              </a:rPr>
              <a:t>Install and set up Jenkins and required plugins.</a:t>
            </a:r>
          </a:p>
          <a:p>
            <a:pPr algn="just"/>
            <a:r>
              <a:rPr lang="en-IN" sz="1800" dirty="0">
                <a:latin typeface="Times New Roman" panose="02020603050405020304" pitchFamily="18" charset="0"/>
                <a:cs typeface="Times New Roman" panose="02020603050405020304" pitchFamily="18" charset="0"/>
              </a:rPr>
              <a:t>Share the Jenkins </a:t>
            </a:r>
            <a:r>
              <a:rPr lang="en-IN" sz="1800" dirty="0" err="1">
                <a:latin typeface="Times New Roman" panose="02020603050405020304" pitchFamily="18" charset="0"/>
                <a:cs typeface="Times New Roman" panose="02020603050405020304" pitchFamily="18" charset="0"/>
              </a:rPr>
              <a:t>url</a:t>
            </a:r>
            <a:r>
              <a:rPr lang="en-IN" sz="1800" dirty="0">
                <a:latin typeface="Times New Roman" panose="02020603050405020304" pitchFamily="18" charset="0"/>
                <a:cs typeface="Times New Roman" panose="02020603050405020304" pitchFamily="18" charset="0"/>
              </a:rPr>
              <a:t> with team.</a:t>
            </a:r>
          </a:p>
          <a:p>
            <a:endParaRPr lang="en-IN" dirty="0"/>
          </a:p>
        </p:txBody>
      </p:sp>
      <p:pic>
        <p:nvPicPr>
          <p:cNvPr id="6" name="Content Placeholder 5">
            <a:extLst>
              <a:ext uri="{FF2B5EF4-FFF2-40B4-BE49-F238E27FC236}">
                <a16:creationId xmlns:a16="http://schemas.microsoft.com/office/drawing/2014/main" id="{85D0FE45-9588-96BF-AF0D-C01F064135D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220644" y="1612490"/>
            <a:ext cx="4513007" cy="2550078"/>
          </a:xfrm>
          <a:prstGeom prst="rect">
            <a:avLst/>
          </a:prstGeom>
          <a:noFill/>
          <a:ln>
            <a:noFill/>
          </a:ln>
        </p:spPr>
      </p:pic>
      <p:pic>
        <p:nvPicPr>
          <p:cNvPr id="7" name="Picture 6">
            <a:extLst>
              <a:ext uri="{FF2B5EF4-FFF2-40B4-BE49-F238E27FC236}">
                <a16:creationId xmlns:a16="http://schemas.microsoft.com/office/drawing/2014/main" id="{F780AF5E-6971-7A30-5C84-FAEFC6669E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3889579"/>
            <a:ext cx="4621199" cy="2446271"/>
          </a:xfrm>
          <a:prstGeom prst="rect">
            <a:avLst/>
          </a:prstGeom>
          <a:noFill/>
          <a:ln>
            <a:noFill/>
          </a:ln>
        </p:spPr>
      </p:pic>
      <p:sp>
        <p:nvSpPr>
          <p:cNvPr id="8" name="TextBox 7">
            <a:extLst>
              <a:ext uri="{FF2B5EF4-FFF2-40B4-BE49-F238E27FC236}">
                <a16:creationId xmlns:a16="http://schemas.microsoft.com/office/drawing/2014/main" id="{F179896D-6D6C-59E7-ED38-B739D56BE0F4}"/>
              </a:ext>
            </a:extLst>
          </p:cNvPr>
          <p:cNvSpPr txBox="1"/>
          <p:nvPr/>
        </p:nvSpPr>
        <p:spPr>
          <a:xfrm>
            <a:off x="5896180" y="4651049"/>
            <a:ext cx="5302762"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Launch slave servers in different accounts and  connect with master.</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Install Jenkins dependency in every slave node.</a:t>
            </a:r>
          </a:p>
        </p:txBody>
      </p:sp>
    </p:spTree>
    <p:extLst>
      <p:ext uri="{BB962C8B-B14F-4D97-AF65-F5344CB8AC3E}">
        <p14:creationId xmlns:p14="http://schemas.microsoft.com/office/powerpoint/2010/main" val="975368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3BE6CC-8C1E-6B1C-8AA5-3F3426DFC1DB}"/>
              </a:ext>
            </a:extLst>
          </p:cNvPr>
          <p:cNvSpPr>
            <a:spLocks noGrp="1"/>
          </p:cNvSpPr>
          <p:nvPr>
            <p:ph type="title"/>
          </p:nvPr>
        </p:nvSpPr>
        <p:spPr>
          <a:xfrm>
            <a:off x="1079500" y="580104"/>
            <a:ext cx="10026650" cy="825909"/>
          </a:xfrm>
        </p:spPr>
        <p:txBody>
          <a:bodyPr>
            <a:normAutofit/>
          </a:bodyPr>
          <a:lstStyle/>
          <a:p>
            <a:pPr algn="ctr"/>
            <a:r>
              <a:rPr lang="en-US" sz="2400" b="1" spc="0" dirty="0">
                <a:solidFill>
                  <a:srgbClr val="92D050"/>
                </a:solidFill>
                <a:latin typeface="Times New Roman" panose="02020603050405020304" pitchFamily="18" charset="0"/>
                <a:cs typeface="Times New Roman" panose="02020603050405020304" pitchFamily="18" charset="0"/>
              </a:rPr>
              <a:t>Slave1: Deploy </a:t>
            </a:r>
            <a:r>
              <a:rPr lang="en-US" sz="2400" b="1" spc="0" dirty="0" err="1">
                <a:solidFill>
                  <a:srgbClr val="92D050"/>
                </a:solidFill>
                <a:latin typeface="Times New Roman" panose="02020603050405020304" pitchFamily="18" charset="0"/>
                <a:cs typeface="Times New Roman" panose="02020603050405020304" pitchFamily="18" charset="0"/>
              </a:rPr>
              <a:t>wordpress</a:t>
            </a:r>
            <a:r>
              <a:rPr lang="en-US" sz="2400" b="1" spc="0" dirty="0">
                <a:solidFill>
                  <a:srgbClr val="92D050"/>
                </a:solidFill>
                <a:latin typeface="Times New Roman" panose="02020603050405020304" pitchFamily="18" charset="0"/>
                <a:cs typeface="Times New Roman" panose="02020603050405020304" pitchFamily="18" charset="0"/>
              </a:rPr>
              <a:t> using k8s</a:t>
            </a:r>
          </a:p>
        </p:txBody>
      </p:sp>
      <p:sp>
        <p:nvSpPr>
          <p:cNvPr id="5" name="Content Placeholder 4">
            <a:extLst>
              <a:ext uri="{FF2B5EF4-FFF2-40B4-BE49-F238E27FC236}">
                <a16:creationId xmlns:a16="http://schemas.microsoft.com/office/drawing/2014/main" id="{5B9CCD2F-6960-1115-4E8A-99C450D747C3}"/>
              </a:ext>
            </a:extLst>
          </p:cNvPr>
          <p:cNvSpPr>
            <a:spLocks noGrp="1"/>
          </p:cNvSpPr>
          <p:nvPr>
            <p:ph sz="half" idx="1"/>
          </p:nvPr>
        </p:nvSpPr>
        <p:spPr/>
        <p:txBody>
          <a:bodyPr>
            <a:normAutofit/>
          </a:bodyPr>
          <a:lstStyle/>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Launch slave1 server in </a:t>
            </a:r>
            <a:r>
              <a:rPr lang="en-US" sz="1800" dirty="0" err="1">
                <a:latin typeface="Times New Roman" panose="02020603050405020304" pitchFamily="18" charset="0"/>
                <a:cs typeface="Times New Roman" panose="02020603050405020304" pitchFamily="18" charset="0"/>
              </a:rPr>
              <a:t>vamsi</a:t>
            </a:r>
            <a:r>
              <a:rPr lang="en-US" sz="1800" dirty="0">
                <a:latin typeface="Times New Roman" panose="02020603050405020304" pitchFamily="18" charset="0"/>
                <a:cs typeface="Times New Roman" panose="02020603050405020304" pitchFamily="18" charset="0"/>
              </a:rPr>
              <a:t> account.</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Connect this server with master with public key of master(Bhargavi account).</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Create slave1 node using Jenkins with public host.</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Create a job using slave1 node and install kops, </a:t>
            </a:r>
            <a:r>
              <a:rPr lang="en-US" sz="1800" dirty="0" err="1">
                <a:latin typeface="Times New Roman" panose="02020603050405020304" pitchFamily="18" charset="0"/>
                <a:cs typeface="Times New Roman" panose="02020603050405020304" pitchFamily="18" charset="0"/>
              </a:rPr>
              <a:t>kubectl</a:t>
            </a:r>
            <a:r>
              <a:rPr lang="en-US" sz="1800" dirty="0">
                <a:latin typeface="Times New Roman" panose="02020603050405020304" pitchFamily="18" charset="0"/>
                <a:cs typeface="Times New Roman" panose="02020603050405020304" pitchFamily="18" charset="0"/>
              </a:rPr>
              <a:t> and create clusters.</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Write the deployment and service files and execute the files.</a:t>
            </a:r>
          </a:p>
          <a:p>
            <a:endParaRPr lang="en-US" dirty="0"/>
          </a:p>
          <a:p>
            <a:endParaRPr lang="en-US" dirty="0"/>
          </a:p>
        </p:txBody>
      </p:sp>
      <p:pic>
        <p:nvPicPr>
          <p:cNvPr id="8" name="Content Placeholder 7">
            <a:extLst>
              <a:ext uri="{FF2B5EF4-FFF2-40B4-BE49-F238E27FC236}">
                <a16:creationId xmlns:a16="http://schemas.microsoft.com/office/drawing/2014/main" id="{60A04F43-47B5-77AB-082A-6FF86401598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651011" y="2299151"/>
            <a:ext cx="4174305" cy="2666404"/>
          </a:xfrm>
          <a:prstGeom prst="rect">
            <a:avLst/>
          </a:prstGeom>
          <a:noFill/>
          <a:ln>
            <a:noFill/>
          </a:ln>
        </p:spPr>
      </p:pic>
    </p:spTree>
    <p:extLst>
      <p:ext uri="{BB962C8B-B14F-4D97-AF65-F5344CB8AC3E}">
        <p14:creationId xmlns:p14="http://schemas.microsoft.com/office/powerpoint/2010/main" val="342904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E88C-4518-8DA5-1DFF-70A6558595C0}"/>
              </a:ext>
            </a:extLst>
          </p:cNvPr>
          <p:cNvSpPr>
            <a:spLocks noGrp="1"/>
          </p:cNvSpPr>
          <p:nvPr>
            <p:ph type="title"/>
          </p:nvPr>
        </p:nvSpPr>
        <p:spPr>
          <a:xfrm>
            <a:off x="1079500" y="433388"/>
            <a:ext cx="10026650" cy="655637"/>
          </a:xfrm>
        </p:spPr>
        <p:txBody>
          <a:bodyPr>
            <a:noAutofit/>
          </a:bodyPr>
          <a:lstStyle/>
          <a:p>
            <a:pPr algn="ctr"/>
            <a:r>
              <a:rPr lang="en-US" sz="2400" b="1" spc="0" dirty="0">
                <a:solidFill>
                  <a:srgbClr val="92D050"/>
                </a:solidFill>
                <a:latin typeface="Times New Roman" panose="02020603050405020304" pitchFamily="18" charset="0"/>
                <a:cs typeface="Times New Roman" panose="02020603050405020304" pitchFamily="18" charset="0"/>
              </a:rPr>
              <a:t>SLAVE2 : DEPLOY WORDPRESS APPLICATION USING DOCKER COMPOSE</a:t>
            </a:r>
          </a:p>
        </p:txBody>
      </p:sp>
      <p:sp>
        <p:nvSpPr>
          <p:cNvPr id="3" name="Subtitle 2">
            <a:extLst>
              <a:ext uri="{FF2B5EF4-FFF2-40B4-BE49-F238E27FC236}">
                <a16:creationId xmlns:a16="http://schemas.microsoft.com/office/drawing/2014/main" id="{AC895DF9-4327-92A6-EB3F-1320895ED53A}"/>
              </a:ext>
            </a:extLst>
          </p:cNvPr>
          <p:cNvSpPr>
            <a:spLocks noGrp="1"/>
          </p:cNvSpPr>
          <p:nvPr>
            <p:ph sz="half" idx="1"/>
          </p:nvPr>
        </p:nvSpPr>
        <p:spPr/>
        <p:txBody>
          <a:bodyPr>
            <a:normAutofit fontScale="92500"/>
          </a:bodyPr>
          <a:lstStyle/>
          <a:p>
            <a:pPr>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Launching a slave2 server in </a:t>
            </a:r>
            <a:r>
              <a:rPr lang="en-US" sz="1900" dirty="0" err="1">
                <a:latin typeface="Times New Roman" panose="02020603050405020304" pitchFamily="18" charset="0"/>
                <a:cs typeface="Times New Roman" panose="02020603050405020304" pitchFamily="18" charset="0"/>
              </a:rPr>
              <a:t>vasanthi</a:t>
            </a:r>
            <a:r>
              <a:rPr lang="en-US" sz="1900" dirty="0">
                <a:latin typeface="Times New Roman" panose="02020603050405020304" pitchFamily="18" charset="0"/>
                <a:cs typeface="Times New Roman" panose="02020603050405020304" pitchFamily="18" charset="0"/>
              </a:rPr>
              <a:t> account.</a:t>
            </a:r>
          </a:p>
          <a:p>
            <a:pPr>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Create slave2 node.</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Assign the Label to Slave2.</a:t>
            </a:r>
          </a:p>
          <a:p>
            <a:pPr>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Install docker, docker-compose in slave2</a:t>
            </a:r>
          </a:p>
          <a:p>
            <a:pPr>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Write  execution commands in shell.</a:t>
            </a:r>
          </a:p>
          <a:p>
            <a:pPr>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Execute the builds </a:t>
            </a:r>
          </a:p>
          <a:p>
            <a:pPr>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Verify the application deployment.</a:t>
            </a:r>
          </a:p>
          <a:p>
            <a:pPr>
              <a:buFont typeface="Wingdings" panose="05000000000000000000" pitchFamily="2" charset="2"/>
              <a:buChar char="v"/>
            </a:pPr>
            <a:r>
              <a:rPr lang="en-US" sz="1900" dirty="0">
                <a:latin typeface="Times New Roman" panose="02020603050405020304" pitchFamily="18" charset="0"/>
                <a:cs typeface="Times New Roman" panose="02020603050405020304" pitchFamily="18" charset="0"/>
              </a:rPr>
              <a:t>Access application using public </a:t>
            </a:r>
            <a:r>
              <a:rPr lang="en-US" sz="1900" dirty="0" err="1">
                <a:latin typeface="Times New Roman" panose="02020603050405020304" pitchFamily="18" charset="0"/>
                <a:cs typeface="Times New Roman" panose="02020603050405020304" pitchFamily="18" charset="0"/>
              </a:rPr>
              <a:t>ip</a:t>
            </a:r>
            <a:r>
              <a:rPr lang="en-US" sz="1900" dirty="0">
                <a:latin typeface="Times New Roman" panose="02020603050405020304" pitchFamily="18" charset="0"/>
                <a:cs typeface="Times New Roman" panose="02020603050405020304" pitchFamily="18" charset="0"/>
              </a:rPr>
              <a:t> address of slave2 instance.</a:t>
            </a:r>
          </a:p>
          <a:p>
            <a:pPr>
              <a:buFont typeface="Wingdings" panose="05000000000000000000" pitchFamily="2" charset="2"/>
              <a:buChar char="v"/>
            </a:pPr>
            <a:endParaRPr lang="en-US" b="1" dirty="0"/>
          </a:p>
        </p:txBody>
      </p:sp>
      <p:pic>
        <p:nvPicPr>
          <p:cNvPr id="5" name="Content Placeholder 4">
            <a:extLst>
              <a:ext uri="{FF2B5EF4-FFF2-40B4-BE49-F238E27FC236}">
                <a16:creationId xmlns:a16="http://schemas.microsoft.com/office/drawing/2014/main" id="{9F9501AC-1983-C257-069D-4B4E11C1677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65875" y="1691148"/>
            <a:ext cx="5206693" cy="2113936"/>
          </a:xfrm>
          <a:prstGeom prst="rect">
            <a:avLst/>
          </a:prstGeom>
          <a:noFill/>
          <a:ln>
            <a:noFill/>
          </a:ln>
        </p:spPr>
      </p:pic>
      <p:pic>
        <p:nvPicPr>
          <p:cNvPr id="6" name="Picture 5">
            <a:extLst>
              <a:ext uri="{FF2B5EF4-FFF2-40B4-BE49-F238E27FC236}">
                <a16:creationId xmlns:a16="http://schemas.microsoft.com/office/drawing/2014/main" id="{07FBE9DA-B4CB-11C8-A0FD-3C2BC44FD2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65875" y="3913238"/>
            <a:ext cx="5334512" cy="2694039"/>
          </a:xfrm>
          <a:prstGeom prst="rect">
            <a:avLst/>
          </a:prstGeom>
          <a:noFill/>
          <a:ln>
            <a:noFill/>
          </a:ln>
        </p:spPr>
      </p:pic>
    </p:spTree>
    <p:extLst>
      <p:ext uri="{BB962C8B-B14F-4D97-AF65-F5344CB8AC3E}">
        <p14:creationId xmlns:p14="http://schemas.microsoft.com/office/powerpoint/2010/main" val="3760724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8AAD-ED41-A5A5-C08E-89B0C4F54FF8}"/>
              </a:ext>
            </a:extLst>
          </p:cNvPr>
          <p:cNvSpPr>
            <a:spLocks noGrp="1"/>
          </p:cNvSpPr>
          <p:nvPr>
            <p:ph type="title"/>
          </p:nvPr>
        </p:nvSpPr>
        <p:spPr>
          <a:xfrm>
            <a:off x="1085850" y="588451"/>
            <a:ext cx="10026650" cy="655637"/>
          </a:xfrm>
        </p:spPr>
        <p:txBody>
          <a:bodyPr>
            <a:noAutofit/>
          </a:bodyPr>
          <a:lstStyle/>
          <a:p>
            <a:pPr algn="ctr"/>
            <a:r>
              <a:rPr lang="en-US" sz="2400" b="1" spc="0" dirty="0">
                <a:solidFill>
                  <a:srgbClr val="92D050"/>
                </a:solidFill>
                <a:latin typeface="Times New Roman" panose="02020603050405020304" pitchFamily="18" charset="0"/>
                <a:cs typeface="Times New Roman" panose="02020603050405020304" pitchFamily="18" charset="0"/>
              </a:rPr>
              <a:t>Slave3: manually  Deploy </a:t>
            </a:r>
            <a:r>
              <a:rPr lang="en-US" sz="2400" b="1" spc="0" dirty="0" err="1">
                <a:solidFill>
                  <a:srgbClr val="92D050"/>
                </a:solidFill>
                <a:latin typeface="Times New Roman" panose="02020603050405020304" pitchFamily="18" charset="0"/>
                <a:cs typeface="Times New Roman" panose="02020603050405020304" pitchFamily="18" charset="0"/>
              </a:rPr>
              <a:t>wordpress</a:t>
            </a:r>
            <a:r>
              <a:rPr lang="en-US" sz="2400" b="1" spc="0" dirty="0">
                <a:solidFill>
                  <a:srgbClr val="92D050"/>
                </a:solidFill>
                <a:latin typeface="Times New Roman" panose="02020603050405020304" pitchFamily="18" charset="0"/>
                <a:cs typeface="Times New Roman" panose="02020603050405020304" pitchFamily="18" charset="0"/>
              </a:rPr>
              <a:t> using terraform files</a:t>
            </a:r>
          </a:p>
        </p:txBody>
      </p:sp>
      <p:sp>
        <p:nvSpPr>
          <p:cNvPr id="5" name="Rectangle 1">
            <a:extLst>
              <a:ext uri="{FF2B5EF4-FFF2-40B4-BE49-F238E27FC236}">
                <a16:creationId xmlns:a16="http://schemas.microsoft.com/office/drawing/2014/main" id="{905E8779-81B6-7741-A3B9-9C43B00B04E2}"/>
              </a:ext>
            </a:extLst>
          </p:cNvPr>
          <p:cNvSpPr>
            <a:spLocks noGrp="1" noChangeArrowheads="1"/>
          </p:cNvSpPr>
          <p:nvPr>
            <p:ph sz="half" idx="1"/>
          </p:nvPr>
        </p:nvSpPr>
        <p:spPr bwMode="auto">
          <a:xfrm>
            <a:off x="1085850" y="1681058"/>
            <a:ext cx="4843002" cy="419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 Slave3 Server in </a:t>
            </a:r>
            <a:r>
              <a:rPr lang="en-US" altLang="en-US" sz="1800" dirty="0">
                <a:solidFill>
                  <a:schemeClr val="tx1"/>
                </a:solidFill>
                <a:latin typeface="Times New Roman" panose="02020603050405020304" pitchFamily="18" charset="0"/>
                <a:cs typeface="Times New Roman" panose="02020603050405020304" pitchFamily="18" charset="0"/>
              </a:rPr>
              <a:t>Balaj</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 Account.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Slave3 Node.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the Label to Slave3.</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Install Terraform on Slave3.</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Write Execution Commands for Terraform in Shell.</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Execute Terraform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Verify Application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 Application via Public IP Address of Slave3 Instance .</a:t>
            </a:r>
          </a:p>
        </p:txBody>
      </p:sp>
      <p:pic>
        <p:nvPicPr>
          <p:cNvPr id="6" name="Content Placeholder 5">
            <a:extLst>
              <a:ext uri="{FF2B5EF4-FFF2-40B4-BE49-F238E27FC236}">
                <a16:creationId xmlns:a16="http://schemas.microsoft.com/office/drawing/2014/main" id="{E3B08831-0A1B-22E7-A081-574DEFE466D6}"/>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7082708" y="4296697"/>
            <a:ext cx="4505223" cy="2208826"/>
          </a:xfrm>
          <a:prstGeom prst="rect">
            <a:avLst/>
          </a:prstGeom>
          <a:noFill/>
          <a:ln>
            <a:noFill/>
          </a:ln>
        </p:spPr>
      </p:pic>
      <p:pic>
        <p:nvPicPr>
          <p:cNvPr id="7" name="Picture 6">
            <a:extLst>
              <a:ext uri="{FF2B5EF4-FFF2-40B4-BE49-F238E27FC236}">
                <a16:creationId xmlns:a16="http://schemas.microsoft.com/office/drawing/2014/main" id="{73FD85A4-7009-2B50-4EAD-D185EA48DA6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2708" y="1887793"/>
            <a:ext cx="4505223" cy="2408904"/>
          </a:xfrm>
          <a:prstGeom prst="rect">
            <a:avLst/>
          </a:prstGeom>
          <a:noFill/>
          <a:ln>
            <a:noFill/>
          </a:ln>
        </p:spPr>
      </p:pic>
    </p:spTree>
    <p:extLst>
      <p:ext uri="{BB962C8B-B14F-4D97-AF65-F5344CB8AC3E}">
        <p14:creationId xmlns:p14="http://schemas.microsoft.com/office/powerpoint/2010/main" val="1735863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A76F-D376-79BA-AC5E-A2735E78350F}"/>
              </a:ext>
            </a:extLst>
          </p:cNvPr>
          <p:cNvSpPr>
            <a:spLocks noGrp="1"/>
          </p:cNvSpPr>
          <p:nvPr>
            <p:ph type="title"/>
          </p:nvPr>
        </p:nvSpPr>
        <p:spPr>
          <a:xfrm>
            <a:off x="1079500" y="588451"/>
            <a:ext cx="10026650" cy="655637"/>
          </a:xfrm>
        </p:spPr>
        <p:txBody>
          <a:bodyPr>
            <a:noAutofit/>
          </a:bodyPr>
          <a:lstStyle/>
          <a:p>
            <a:pPr algn="ctr"/>
            <a:r>
              <a:rPr lang="en-US" sz="2400" b="1" spc="0" dirty="0">
                <a:solidFill>
                  <a:srgbClr val="92D050"/>
                </a:solidFill>
                <a:latin typeface="Times New Roman" panose="02020603050405020304" pitchFamily="18" charset="0"/>
                <a:cs typeface="Times New Roman" panose="02020603050405020304" pitchFamily="18" charset="0"/>
              </a:rPr>
              <a:t>Slave4: Automatically Deploy </a:t>
            </a:r>
            <a:r>
              <a:rPr lang="en-US" sz="2400" b="1" spc="0" dirty="0" err="1">
                <a:solidFill>
                  <a:srgbClr val="92D050"/>
                </a:solidFill>
                <a:latin typeface="Times New Roman" panose="02020603050405020304" pitchFamily="18" charset="0"/>
                <a:cs typeface="Times New Roman" panose="02020603050405020304" pitchFamily="18" charset="0"/>
              </a:rPr>
              <a:t>wordpress</a:t>
            </a:r>
            <a:r>
              <a:rPr lang="en-US" sz="2400" b="1" spc="0" dirty="0">
                <a:solidFill>
                  <a:srgbClr val="92D050"/>
                </a:solidFill>
                <a:latin typeface="Times New Roman" panose="02020603050405020304" pitchFamily="18" charset="0"/>
                <a:cs typeface="Times New Roman" panose="02020603050405020304" pitchFamily="18" charset="0"/>
              </a:rPr>
              <a:t> using terraform</a:t>
            </a:r>
          </a:p>
        </p:txBody>
      </p:sp>
      <p:sp>
        <p:nvSpPr>
          <p:cNvPr id="5" name="Rectangle 1">
            <a:extLst>
              <a:ext uri="{FF2B5EF4-FFF2-40B4-BE49-F238E27FC236}">
                <a16:creationId xmlns:a16="http://schemas.microsoft.com/office/drawing/2014/main" id="{2002F6EA-E206-D162-21D3-7CB7404BC289}"/>
              </a:ext>
            </a:extLst>
          </p:cNvPr>
          <p:cNvSpPr>
            <a:spLocks noGrp="1" noChangeArrowheads="1"/>
          </p:cNvSpPr>
          <p:nvPr>
            <p:ph sz="half" idx="1"/>
          </p:nvPr>
        </p:nvSpPr>
        <p:spPr bwMode="auto">
          <a:xfrm>
            <a:off x="1085851" y="1681059"/>
            <a:ext cx="4862666" cy="419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 Slave4 Server in Balaji Account.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Slave4 Node.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the Label to Slave4.</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Install Poll-SCM and Configure Webhooks.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Up Build Periodically Configuration.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Write Execution Commands in Shell.</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Execute the Builds.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Verify Application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 Application via Public IP Address of Slave4 Instance.</a:t>
            </a:r>
          </a:p>
        </p:txBody>
      </p:sp>
      <p:pic>
        <p:nvPicPr>
          <p:cNvPr id="6" name="Content Placeholder 5">
            <a:extLst>
              <a:ext uri="{FF2B5EF4-FFF2-40B4-BE49-F238E27FC236}">
                <a16:creationId xmlns:a16="http://schemas.microsoft.com/office/drawing/2014/main" id="{76EFC033-87E8-813E-DCAE-F7D9CA89A87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243485" y="1681059"/>
            <a:ext cx="4994786" cy="2428825"/>
          </a:xfrm>
          <a:prstGeom prst="rect">
            <a:avLst/>
          </a:prstGeom>
          <a:noFill/>
          <a:ln>
            <a:noFill/>
          </a:ln>
        </p:spPr>
      </p:pic>
      <p:pic>
        <p:nvPicPr>
          <p:cNvPr id="7" name="Picture 6">
            <a:extLst>
              <a:ext uri="{FF2B5EF4-FFF2-40B4-BE49-F238E27FC236}">
                <a16:creationId xmlns:a16="http://schemas.microsoft.com/office/drawing/2014/main" id="{0373B774-C874-9893-4BA8-841EAB5264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3485" y="4168878"/>
            <a:ext cx="4994786" cy="2428825"/>
          </a:xfrm>
          <a:prstGeom prst="rect">
            <a:avLst/>
          </a:prstGeom>
          <a:noFill/>
          <a:ln>
            <a:noFill/>
          </a:ln>
        </p:spPr>
      </p:pic>
    </p:spTree>
    <p:extLst>
      <p:ext uri="{BB962C8B-B14F-4D97-AF65-F5344CB8AC3E}">
        <p14:creationId xmlns:p14="http://schemas.microsoft.com/office/powerpoint/2010/main" val="411584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52076-65B5-C2DF-1B98-F53DD1D91242}"/>
              </a:ext>
            </a:extLst>
          </p:cNvPr>
          <p:cNvSpPr>
            <a:spLocks noGrp="1"/>
          </p:cNvSpPr>
          <p:nvPr>
            <p:ph type="title"/>
          </p:nvPr>
        </p:nvSpPr>
        <p:spPr>
          <a:xfrm>
            <a:off x="1079500" y="683419"/>
            <a:ext cx="10026650" cy="655637"/>
          </a:xfrm>
        </p:spPr>
        <p:txBody>
          <a:bodyPr>
            <a:normAutofit/>
          </a:bodyPr>
          <a:lstStyle/>
          <a:p>
            <a:pPr algn="ctr"/>
            <a:r>
              <a:rPr lang="en-US" sz="2400" b="1" spc="0" dirty="0">
                <a:solidFill>
                  <a:srgbClr val="92D050"/>
                </a:solidFill>
                <a:latin typeface="Times New Roman" panose="02020603050405020304" pitchFamily="18" charset="0"/>
                <a:cs typeface="Times New Roman" panose="02020603050405020304" pitchFamily="18" charset="0"/>
              </a:rPr>
              <a:t>Slave5</a:t>
            </a:r>
            <a:r>
              <a:rPr lang="en-US" sz="2400" b="1" spc="300" dirty="0">
                <a:solidFill>
                  <a:srgbClr val="92D050"/>
                </a:solidFill>
                <a:latin typeface="Times New Roman" panose="02020603050405020304" pitchFamily="18" charset="0"/>
                <a:cs typeface="Times New Roman" panose="02020603050405020304" pitchFamily="18" charset="0"/>
              </a:rPr>
              <a:t>: </a:t>
            </a:r>
            <a:r>
              <a:rPr lang="en-US" sz="2400" b="1" spc="0" dirty="0">
                <a:solidFill>
                  <a:srgbClr val="92D050"/>
                </a:solidFill>
                <a:latin typeface="Times New Roman" panose="02020603050405020304" pitchFamily="18" charset="0"/>
                <a:cs typeface="Times New Roman" panose="02020603050405020304" pitchFamily="18" charset="0"/>
              </a:rPr>
              <a:t>Deploy</a:t>
            </a:r>
            <a:r>
              <a:rPr lang="en-US" sz="2400" b="1" spc="300" dirty="0">
                <a:solidFill>
                  <a:srgbClr val="92D050"/>
                </a:solidFill>
                <a:latin typeface="Times New Roman" panose="02020603050405020304" pitchFamily="18" charset="0"/>
                <a:cs typeface="Times New Roman" panose="02020603050405020304" pitchFamily="18" charset="0"/>
              </a:rPr>
              <a:t> </a:t>
            </a:r>
            <a:r>
              <a:rPr lang="en-US" sz="2400" b="1" spc="0" dirty="0" err="1">
                <a:solidFill>
                  <a:srgbClr val="92D050"/>
                </a:solidFill>
                <a:latin typeface="Times New Roman" panose="02020603050405020304" pitchFamily="18" charset="0"/>
                <a:cs typeface="Times New Roman" panose="02020603050405020304" pitchFamily="18" charset="0"/>
              </a:rPr>
              <a:t>wordpress</a:t>
            </a:r>
            <a:r>
              <a:rPr lang="en-US" sz="2400" b="1" spc="300" dirty="0">
                <a:solidFill>
                  <a:srgbClr val="92D050"/>
                </a:solidFill>
                <a:latin typeface="Times New Roman" panose="02020603050405020304" pitchFamily="18" charset="0"/>
                <a:cs typeface="Times New Roman" panose="02020603050405020304" pitchFamily="18" charset="0"/>
              </a:rPr>
              <a:t> </a:t>
            </a:r>
            <a:r>
              <a:rPr lang="en-US" sz="2400" b="1" spc="0" dirty="0">
                <a:solidFill>
                  <a:srgbClr val="92D050"/>
                </a:solidFill>
                <a:latin typeface="Times New Roman" panose="02020603050405020304" pitchFamily="18" charset="0"/>
                <a:cs typeface="Times New Roman" panose="02020603050405020304" pitchFamily="18" charset="0"/>
              </a:rPr>
              <a:t>using</a:t>
            </a:r>
            <a:r>
              <a:rPr lang="en-US" sz="2400" b="1" spc="300" dirty="0">
                <a:solidFill>
                  <a:srgbClr val="92D050"/>
                </a:solidFill>
                <a:latin typeface="Times New Roman" panose="02020603050405020304" pitchFamily="18" charset="0"/>
                <a:cs typeface="Times New Roman" panose="02020603050405020304" pitchFamily="18" charset="0"/>
              </a:rPr>
              <a:t> </a:t>
            </a:r>
            <a:r>
              <a:rPr lang="en-US" sz="2400" b="1" spc="0" dirty="0" err="1">
                <a:solidFill>
                  <a:srgbClr val="92D050"/>
                </a:solidFill>
                <a:latin typeface="Times New Roman" panose="02020603050405020304" pitchFamily="18" charset="0"/>
                <a:cs typeface="Times New Roman" panose="02020603050405020304" pitchFamily="18" charset="0"/>
              </a:rPr>
              <a:t>kubernetes</a:t>
            </a:r>
            <a:endParaRPr lang="en-US" sz="2400" b="1" spc="0" dirty="0">
              <a:solidFill>
                <a:srgbClr val="92D050"/>
              </a:solidFill>
              <a:latin typeface="Times New Roman" panose="02020603050405020304" pitchFamily="18" charset="0"/>
              <a:cs typeface="Times New Roman" panose="02020603050405020304" pitchFamily="18" charset="0"/>
            </a:endParaRPr>
          </a:p>
        </p:txBody>
      </p:sp>
      <p:sp>
        <p:nvSpPr>
          <p:cNvPr id="12" name="Rectangle 1">
            <a:extLst>
              <a:ext uri="{FF2B5EF4-FFF2-40B4-BE49-F238E27FC236}">
                <a16:creationId xmlns:a16="http://schemas.microsoft.com/office/drawing/2014/main" id="{5AAC397D-C969-5FCA-D032-7251AEA616F1}"/>
              </a:ext>
            </a:extLst>
          </p:cNvPr>
          <p:cNvSpPr>
            <a:spLocks noGrp="1" noChangeArrowheads="1"/>
          </p:cNvSpPr>
          <p:nvPr>
            <p:ph sz="half" idx="2"/>
          </p:nvPr>
        </p:nvSpPr>
        <p:spPr bwMode="auto">
          <a:xfrm>
            <a:off x="5614218" y="1977022"/>
            <a:ext cx="5673213" cy="419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Launch Slave5 Server in Bhargavi Account.</a:t>
            </a:r>
            <a:endParaRPr lang="en-US" altLang="en-US" sz="1800" dirty="0">
              <a:solidFill>
                <a:schemeClr val="tx1"/>
              </a:solidFill>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Slave5 Node.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Assign the Label to Slave5.</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Install Bash Script for WordPress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Write Execution Commands in Shell for WordPress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Execute the WordPress Deployment via Bash Script</a:t>
            </a:r>
            <a:r>
              <a:rPr lang="en-US" altLang="en-US" sz="1800" dirty="0">
                <a:solidFill>
                  <a:schemeClr val="tx1"/>
                </a:solidFill>
                <a:latin typeface="Times New Roman" panose="02020603050405020304" pitchFamily="18" charset="0"/>
                <a:cs typeface="Times New Roman" panose="02020603050405020304" pitchFamily="18" charset="0"/>
              </a:rPr>
              <a: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Verify Application Deployment.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 Application via Public IP Address of Slave5 Instance </a:t>
            </a:r>
          </a:p>
        </p:txBody>
      </p:sp>
      <p:pic>
        <p:nvPicPr>
          <p:cNvPr id="18" name="Content Placeholder 17">
            <a:extLst>
              <a:ext uri="{FF2B5EF4-FFF2-40B4-BE49-F238E27FC236}">
                <a16:creationId xmlns:a16="http://schemas.microsoft.com/office/drawing/2014/main" id="{FA80E4E1-CF18-4E19-F7E9-320C14E7A776}"/>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535244" y="2359743"/>
            <a:ext cx="4740275" cy="3057668"/>
          </a:xfrm>
          <a:prstGeom prst="rect">
            <a:avLst/>
          </a:prstGeom>
          <a:noFill/>
          <a:ln>
            <a:noFill/>
          </a:ln>
        </p:spPr>
      </p:pic>
    </p:spTree>
    <p:extLst>
      <p:ext uri="{BB962C8B-B14F-4D97-AF65-F5344CB8AC3E}">
        <p14:creationId xmlns:p14="http://schemas.microsoft.com/office/powerpoint/2010/main" val="4198645986"/>
      </p:ext>
    </p:extLst>
  </p:cSld>
  <p:clrMapOvr>
    <a:masterClrMapping/>
  </p:clrMapOvr>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5126FD-8B44-46F3-BEB2-D5456E76919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021420E-D6CD-4398-9C5C-03FBF68874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0C3F92-C0AD-4E73-8A22-9D413A456BA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Leaf design</Template>
  <TotalTime>224</TotalTime>
  <Words>1217</Words>
  <Application>Microsoft Office PowerPoint</Application>
  <PresentationFormat>Widescreen</PresentationFormat>
  <Paragraphs>139</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 Light</vt:lpstr>
      <vt:lpstr>Calibri</vt:lpstr>
      <vt:lpstr>Rockwell Nova Light</vt:lpstr>
      <vt:lpstr>Times New Roman</vt:lpstr>
      <vt:lpstr>Wingdings</vt:lpstr>
      <vt:lpstr>LeafVTI</vt:lpstr>
      <vt:lpstr>Master Slave Configuration USING TEAM </vt:lpstr>
      <vt:lpstr>Agenda</vt:lpstr>
      <vt:lpstr>Master Slave Configuration</vt:lpstr>
      <vt:lpstr>Master Slave Configuration using different account</vt:lpstr>
      <vt:lpstr>Slave1: Deploy wordpress using k8s</vt:lpstr>
      <vt:lpstr>SLAVE2 : DEPLOY WORDPRESS APPLICATION USING DOCKER COMPOSE</vt:lpstr>
      <vt:lpstr>Slave3: manually  Deploy wordpress using terraform files</vt:lpstr>
      <vt:lpstr>Slave4: Automatically Deploy wordpress using terraform</vt:lpstr>
      <vt:lpstr>Slave5: Deploy wordpress using kubernetes</vt:lpstr>
      <vt:lpstr>PowerPoint Presentation</vt:lpstr>
      <vt:lpstr>MASter slave configuration in same account</vt:lpstr>
      <vt:lpstr>PowerPoint Presentation</vt:lpstr>
      <vt:lpstr>Slave1</vt:lpstr>
      <vt:lpstr>PowerPoint Presentation</vt:lpstr>
      <vt:lpstr>SLAve2</vt:lpstr>
      <vt:lpstr>Slave3</vt:lpstr>
      <vt:lpstr>Slave4</vt:lpstr>
      <vt:lpstr>PowerPoint Presentation</vt:lpstr>
      <vt:lpstr>Slave5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Bhavani B</dc:creator>
  <cp:lastModifiedBy>Bhavani B</cp:lastModifiedBy>
  <cp:revision>31</cp:revision>
  <dcterms:created xsi:type="dcterms:W3CDTF">2025-01-20T12:25:20Z</dcterms:created>
  <dcterms:modified xsi:type="dcterms:W3CDTF">2025-01-20T16:09:54Z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